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9" r:id="rId6"/>
    <p:sldId id="276" r:id="rId7"/>
    <p:sldId id="277" r:id="rId8"/>
    <p:sldId id="279" r:id="rId9"/>
    <p:sldId id="278" r:id="rId10"/>
    <p:sldId id="281" r:id="rId11"/>
    <p:sldId id="280" r:id="rId12"/>
    <p:sldId id="331" r:id="rId13"/>
    <p:sldId id="330" r:id="rId14"/>
    <p:sldId id="283" r:id="rId15"/>
    <p:sldId id="284" r:id="rId16"/>
    <p:sldId id="286" r:id="rId17"/>
    <p:sldId id="288" r:id="rId18"/>
    <p:sldId id="364" r:id="rId19"/>
    <p:sldId id="345" r:id="rId20"/>
    <p:sldId id="297" r:id="rId21"/>
    <p:sldId id="299" r:id="rId22"/>
    <p:sldId id="359" r:id="rId23"/>
    <p:sldId id="360" r:id="rId24"/>
    <p:sldId id="362" r:id="rId25"/>
    <p:sldId id="361" r:id="rId26"/>
    <p:sldId id="373" r:id="rId27"/>
    <p:sldId id="321" r:id="rId28"/>
    <p:sldId id="319" r:id="rId29"/>
    <p:sldId id="300" r:id="rId30"/>
    <p:sldId id="304" r:id="rId31"/>
    <p:sldId id="369" r:id="rId32"/>
    <p:sldId id="378" r:id="rId33"/>
    <p:sldId id="379" r:id="rId34"/>
    <p:sldId id="370" r:id="rId35"/>
    <p:sldId id="371" r:id="rId36"/>
    <p:sldId id="372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90" r:id="rId47"/>
    <p:sldId id="392" r:id="rId48"/>
    <p:sldId id="389" r:id="rId49"/>
    <p:sldId id="393" r:id="rId50"/>
    <p:sldId id="394" r:id="rId51"/>
    <p:sldId id="396" r:id="rId52"/>
    <p:sldId id="399" r:id="rId53"/>
    <p:sldId id="400" r:id="rId54"/>
    <p:sldId id="308" r:id="rId55"/>
    <p:sldId id="309" r:id="rId56"/>
    <p:sldId id="315" r:id="rId57"/>
    <p:sldId id="316" r:id="rId58"/>
    <p:sldId id="358" r:id="rId59"/>
    <p:sldId id="317" r:id="rId60"/>
    <p:sldId id="323" r:id="rId61"/>
    <p:sldId id="354" r:id="rId62"/>
    <p:sldId id="318" r:id="rId6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044A2B6-228F-1241-8AEB-A80C34D210AA}">
          <p14:sldIdLst>
            <p14:sldId id="256"/>
          </p14:sldIdLst>
        </p14:section>
        <p14:section name="研究動機" id="{0E738782-3DE5-F444-BFC4-12B56517FCD5}">
          <p14:sldIdLst>
            <p14:sldId id="259"/>
            <p14:sldId id="276"/>
            <p14:sldId id="277"/>
            <p14:sldId id="279"/>
            <p14:sldId id="278"/>
            <p14:sldId id="281"/>
            <p14:sldId id="280"/>
            <p14:sldId id="331"/>
            <p14:sldId id="330"/>
            <p14:sldId id="283"/>
          </p14:sldIdLst>
        </p14:section>
        <p14:section name="文獻/既有系統服務探討" id="{E380BA94-B1D4-7641-A375-34500A6B59E6}">
          <p14:sldIdLst>
            <p14:sldId id="284"/>
            <p14:sldId id="286"/>
            <p14:sldId id="288"/>
            <p14:sldId id="364"/>
            <p14:sldId id="345"/>
          </p14:sldIdLst>
        </p14:section>
        <p14:section name="專題方法與系統開發相關技術" id="{9DC0D1B1-BAA0-F04A-89E3-9F7E24C3CB2A}">
          <p14:sldIdLst>
            <p14:sldId id="297"/>
            <p14:sldId id="299"/>
            <p14:sldId id="359"/>
            <p14:sldId id="360"/>
            <p14:sldId id="362"/>
            <p14:sldId id="361"/>
            <p14:sldId id="373"/>
            <p14:sldId id="321"/>
            <p14:sldId id="319"/>
            <p14:sldId id="300"/>
          </p14:sldIdLst>
        </p14:section>
        <p14:section name="專題成果" id="{53C09F77-15C3-2146-B8BE-C69F9162A780}">
          <p14:sldIdLst>
            <p14:sldId id="304"/>
            <p14:sldId id="369"/>
            <p14:sldId id="378"/>
            <p14:sldId id="379"/>
            <p14:sldId id="370"/>
            <p14:sldId id="371"/>
            <p14:sldId id="372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2"/>
            <p14:sldId id="389"/>
            <p14:sldId id="393"/>
            <p14:sldId id="394"/>
            <p14:sldId id="396"/>
            <p14:sldId id="399"/>
            <p14:sldId id="400"/>
          </p14:sldIdLst>
        </p14:section>
        <p14:section name="參加的比賽與計畫" id="{B6C8A868-BCBF-C34A-A7A6-596DEA084D16}">
          <p14:sldIdLst>
            <p14:sldId id="308"/>
            <p14:sldId id="309"/>
          </p14:sldIdLst>
        </p14:section>
        <p14:section name="結論" id="{7E9366CC-ACCF-A54A-8460-E72A6C1E540D}">
          <p14:sldIdLst>
            <p14:sldId id="315"/>
            <p14:sldId id="316"/>
          </p14:sldIdLst>
        </p14:section>
        <p14:section name="參考文獻" id="{70B8C208-2C70-F346-AF7C-F6767AF69B31}">
          <p14:sldIdLst>
            <p14:sldId id="358"/>
            <p14:sldId id="317"/>
            <p14:sldId id="323"/>
            <p14:sldId id="354"/>
          </p14:sldIdLst>
        </p14:section>
        <p14:section name="感謝聆聽" id="{5EC542D5-D690-484C-A7F2-8B8111148F0D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FFF00"/>
    <a:srgbClr val="F2F2F2"/>
    <a:srgbClr val="00FDFF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134B3-EAC6-7A49-90E5-5B126BB6ADA4}" v="166" dt="2023-12-05T15:08:56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4"/>
    <p:restoredTop sz="92687"/>
  </p:normalViewPr>
  <p:slideViewPr>
    <p:cSldViewPr snapToGrid="0">
      <p:cViewPr varScale="1">
        <p:scale>
          <a:sx n="77" d="100"/>
          <a:sy n="77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佑 李" userId="4e53b750a6a762e3" providerId="LiveId" clId="{670134B3-EAC6-7A49-90E5-5B126BB6ADA4}"/>
    <pc:docChg chg="undo custSel delSld modSld sldOrd modSection">
      <pc:chgData name="昱佑 李" userId="4e53b750a6a762e3" providerId="LiveId" clId="{670134B3-EAC6-7A49-90E5-5B126BB6ADA4}" dt="2023-12-05T18:13:49.226" v="331" actId="20577"/>
      <pc:docMkLst>
        <pc:docMk/>
      </pc:docMkLst>
      <pc:sldChg chg="modSp mod">
        <pc:chgData name="昱佑 李" userId="4e53b750a6a762e3" providerId="LiveId" clId="{670134B3-EAC6-7A49-90E5-5B126BB6ADA4}" dt="2023-12-05T14:39:46.151" v="125" actId="20577"/>
        <pc:sldMkLst>
          <pc:docMk/>
          <pc:sldMk cId="3125309852" sldId="278"/>
        </pc:sldMkLst>
        <pc:spChg chg="mod">
          <ac:chgData name="昱佑 李" userId="4e53b750a6a762e3" providerId="LiveId" clId="{670134B3-EAC6-7A49-90E5-5B126BB6ADA4}" dt="2023-12-05T14:39:27.679" v="104" actId="20577"/>
          <ac:spMkLst>
            <pc:docMk/>
            <pc:sldMk cId="3125309852" sldId="278"/>
            <ac:spMk id="2" creationId="{560A6A67-6F9C-CDDA-A16C-24C0142A2C57}"/>
          </ac:spMkLst>
        </pc:spChg>
        <pc:spChg chg="mod">
          <ac:chgData name="昱佑 李" userId="4e53b750a6a762e3" providerId="LiveId" clId="{670134B3-EAC6-7A49-90E5-5B126BB6ADA4}" dt="2023-12-05T14:39:46.151" v="125" actId="20577"/>
          <ac:spMkLst>
            <pc:docMk/>
            <pc:sldMk cId="3125309852" sldId="278"/>
            <ac:spMk id="3" creationId="{F183B9DA-03D4-C1AB-59C8-659FD31E6AFB}"/>
          </ac:spMkLst>
        </pc:spChg>
      </pc:sldChg>
      <pc:sldChg chg="del">
        <pc:chgData name="昱佑 李" userId="4e53b750a6a762e3" providerId="LiveId" clId="{670134B3-EAC6-7A49-90E5-5B126BB6ADA4}" dt="2023-12-05T17:36:23.768" v="289" actId="2696"/>
        <pc:sldMkLst>
          <pc:docMk/>
          <pc:sldMk cId="1819684425" sldId="282"/>
        </pc:sldMkLst>
      </pc:sldChg>
      <pc:sldChg chg="addSp modSp mod">
        <pc:chgData name="昱佑 李" userId="4e53b750a6a762e3" providerId="LiveId" clId="{670134B3-EAC6-7A49-90E5-5B126BB6ADA4}" dt="2023-12-05T18:13:49.226" v="331" actId="20577"/>
        <pc:sldMkLst>
          <pc:docMk/>
          <pc:sldMk cId="1128218127" sldId="286"/>
        </pc:sldMkLst>
        <pc:spChg chg="mod">
          <ac:chgData name="昱佑 李" userId="4e53b750a6a762e3" providerId="LiveId" clId="{670134B3-EAC6-7A49-90E5-5B126BB6ADA4}" dt="2023-12-05T18:13:49.226" v="331" actId="20577"/>
          <ac:spMkLst>
            <pc:docMk/>
            <pc:sldMk cId="1128218127" sldId="286"/>
            <ac:spMk id="3" creationId="{A135BDCC-D95D-4C7C-CED3-D8EAC7A28746}"/>
          </ac:spMkLst>
        </pc:spChg>
        <pc:spChg chg="add mod">
          <ac:chgData name="昱佑 李" userId="4e53b750a6a762e3" providerId="LiveId" clId="{670134B3-EAC6-7A49-90E5-5B126BB6ADA4}" dt="2023-12-05T14:05:32.452" v="78" actId="1076"/>
          <ac:spMkLst>
            <pc:docMk/>
            <pc:sldMk cId="1128218127" sldId="286"/>
            <ac:spMk id="7" creationId="{24FC20DB-F352-61BB-3715-D975AADA8B54}"/>
          </ac:spMkLst>
        </pc:spChg>
        <pc:spChg chg="add mod">
          <ac:chgData name="昱佑 李" userId="4e53b750a6a762e3" providerId="LiveId" clId="{670134B3-EAC6-7A49-90E5-5B126BB6ADA4}" dt="2023-12-05T14:05:32.452" v="78" actId="1076"/>
          <ac:spMkLst>
            <pc:docMk/>
            <pc:sldMk cId="1128218127" sldId="286"/>
            <ac:spMk id="11" creationId="{835FBC56-8198-0D30-5F5D-8B7851818848}"/>
          </ac:spMkLst>
        </pc:spChg>
        <pc:spChg chg="add mod">
          <ac:chgData name="昱佑 李" userId="4e53b750a6a762e3" providerId="LiveId" clId="{670134B3-EAC6-7A49-90E5-5B126BB6ADA4}" dt="2023-12-05T14:05:32.452" v="78" actId="1076"/>
          <ac:spMkLst>
            <pc:docMk/>
            <pc:sldMk cId="1128218127" sldId="286"/>
            <ac:spMk id="12" creationId="{01CFC8FE-8C67-6C95-03E8-746232A25013}"/>
          </ac:spMkLst>
        </pc:spChg>
        <pc:spChg chg="add mod">
          <ac:chgData name="昱佑 李" userId="4e53b750a6a762e3" providerId="LiveId" clId="{670134B3-EAC6-7A49-90E5-5B126BB6ADA4}" dt="2023-12-05T14:05:32.452" v="78" actId="1076"/>
          <ac:spMkLst>
            <pc:docMk/>
            <pc:sldMk cId="1128218127" sldId="286"/>
            <ac:spMk id="13" creationId="{7183FB10-C704-D887-E571-5BE632394CE0}"/>
          </ac:spMkLst>
        </pc:spChg>
        <pc:picChg chg="add mod">
          <ac:chgData name="昱佑 李" userId="4e53b750a6a762e3" providerId="LiveId" clId="{670134B3-EAC6-7A49-90E5-5B126BB6ADA4}" dt="2023-12-05T14:05:32.452" v="78" actId="1076"/>
          <ac:picMkLst>
            <pc:docMk/>
            <pc:sldMk cId="1128218127" sldId="286"/>
            <ac:picMk id="8" creationId="{8983B572-908B-ACD0-D2E9-3498A0289596}"/>
          </ac:picMkLst>
        </pc:picChg>
        <pc:picChg chg="add mod">
          <ac:chgData name="昱佑 李" userId="4e53b750a6a762e3" providerId="LiveId" clId="{670134B3-EAC6-7A49-90E5-5B126BB6ADA4}" dt="2023-12-05T14:05:32.452" v="78" actId="1076"/>
          <ac:picMkLst>
            <pc:docMk/>
            <pc:sldMk cId="1128218127" sldId="286"/>
            <ac:picMk id="9" creationId="{FB0533F4-2454-E18A-9CF2-780C30F86C69}"/>
          </ac:picMkLst>
        </pc:picChg>
        <pc:picChg chg="add mod">
          <ac:chgData name="昱佑 李" userId="4e53b750a6a762e3" providerId="LiveId" clId="{670134B3-EAC6-7A49-90E5-5B126BB6ADA4}" dt="2023-12-05T14:05:32.452" v="78" actId="1076"/>
          <ac:picMkLst>
            <pc:docMk/>
            <pc:sldMk cId="1128218127" sldId="286"/>
            <ac:picMk id="10" creationId="{ADDA3FB5-C3F8-DF7D-4E84-25ADA69628C4}"/>
          </ac:picMkLst>
        </pc:picChg>
        <pc:cxnChg chg="add mod">
          <ac:chgData name="昱佑 李" userId="4e53b750a6a762e3" providerId="LiveId" clId="{670134B3-EAC6-7A49-90E5-5B126BB6ADA4}" dt="2023-12-05T14:05:32.452" v="78" actId="1076"/>
          <ac:cxnSpMkLst>
            <pc:docMk/>
            <pc:sldMk cId="1128218127" sldId="286"/>
            <ac:cxnSpMk id="5" creationId="{657369EB-E9D0-473F-6E12-2AC70D9A062F}"/>
          </ac:cxnSpMkLst>
        </pc:cxnChg>
        <pc:cxnChg chg="add mod">
          <ac:chgData name="昱佑 李" userId="4e53b750a6a762e3" providerId="LiveId" clId="{670134B3-EAC6-7A49-90E5-5B126BB6ADA4}" dt="2023-12-05T14:05:32.452" v="78" actId="1076"/>
          <ac:cxnSpMkLst>
            <pc:docMk/>
            <pc:sldMk cId="1128218127" sldId="286"/>
            <ac:cxnSpMk id="6" creationId="{3BAB27EC-A2B4-C0F4-2F71-9B3FF6F2AFC6}"/>
          </ac:cxnSpMkLst>
        </pc:cxnChg>
      </pc:sldChg>
      <pc:sldChg chg="addSp delSp modSp mod">
        <pc:chgData name="昱佑 李" userId="4e53b750a6a762e3" providerId="LiveId" clId="{670134B3-EAC6-7A49-90E5-5B126BB6ADA4}" dt="2023-12-05T15:08:40.915" v="222" actId="478"/>
        <pc:sldMkLst>
          <pc:docMk/>
          <pc:sldMk cId="1784340126" sldId="297"/>
        </pc:sldMkLst>
        <pc:spChg chg="del mod">
          <ac:chgData name="昱佑 李" userId="4e53b750a6a762e3" providerId="LiveId" clId="{670134B3-EAC6-7A49-90E5-5B126BB6ADA4}" dt="2023-12-05T15:08:40.915" v="222" actId="478"/>
          <ac:spMkLst>
            <pc:docMk/>
            <pc:sldMk cId="1784340126" sldId="297"/>
            <ac:spMk id="2" creationId="{D5919D29-1220-9444-15AA-D6FBDB826066}"/>
          </ac:spMkLst>
        </pc:spChg>
        <pc:spChg chg="add mod">
          <ac:chgData name="昱佑 李" userId="4e53b750a6a762e3" providerId="LiveId" clId="{670134B3-EAC6-7A49-90E5-5B126BB6ADA4}" dt="2023-12-05T15:08:38.628" v="221"/>
          <ac:spMkLst>
            <pc:docMk/>
            <pc:sldMk cId="1784340126" sldId="297"/>
            <ac:spMk id="3" creationId="{0840B487-0636-B996-7366-DA3ED3C2CF32}"/>
          </ac:spMkLst>
        </pc:spChg>
      </pc:sldChg>
      <pc:sldChg chg="addSp modSp mod">
        <pc:chgData name="昱佑 李" userId="4e53b750a6a762e3" providerId="LiveId" clId="{670134B3-EAC6-7A49-90E5-5B126BB6ADA4}" dt="2023-12-05T15:09:00.571" v="225"/>
        <pc:sldMkLst>
          <pc:docMk/>
          <pc:sldMk cId="3599394634" sldId="304"/>
        </pc:sldMkLst>
        <pc:spChg chg="add mod">
          <ac:chgData name="昱佑 李" userId="4e53b750a6a762e3" providerId="LiveId" clId="{670134B3-EAC6-7A49-90E5-5B126BB6ADA4}" dt="2023-12-05T15:09:00.571" v="225"/>
          <ac:spMkLst>
            <pc:docMk/>
            <pc:sldMk cId="3599394634" sldId="304"/>
            <ac:spMk id="2" creationId="{4741215D-4CA7-4623-3E67-B0709D0F4E06}"/>
          </ac:spMkLst>
        </pc:spChg>
        <pc:spChg chg="mod">
          <ac:chgData name="昱佑 李" userId="4e53b750a6a762e3" providerId="LiveId" clId="{670134B3-EAC6-7A49-90E5-5B126BB6ADA4}" dt="2023-12-05T15:08:58.854" v="224" actId="21"/>
          <ac:spMkLst>
            <pc:docMk/>
            <pc:sldMk cId="3599394634" sldId="304"/>
            <ac:spMk id="5" creationId="{51E3385C-581B-80C2-C9E9-2DC454729418}"/>
          </ac:spMkLst>
        </pc:spChg>
      </pc:sldChg>
      <pc:sldChg chg="modSp mod">
        <pc:chgData name="昱佑 李" userId="4e53b750a6a762e3" providerId="LiveId" clId="{670134B3-EAC6-7A49-90E5-5B126BB6ADA4}" dt="2023-12-05T15:09:16.685" v="227" actId="20577"/>
        <pc:sldMkLst>
          <pc:docMk/>
          <pc:sldMk cId="730440132" sldId="308"/>
        </pc:sldMkLst>
        <pc:spChg chg="mod">
          <ac:chgData name="昱佑 李" userId="4e53b750a6a762e3" providerId="LiveId" clId="{670134B3-EAC6-7A49-90E5-5B126BB6ADA4}" dt="2023-12-05T15:09:16.685" v="227" actId="20577"/>
          <ac:spMkLst>
            <pc:docMk/>
            <pc:sldMk cId="730440132" sldId="308"/>
            <ac:spMk id="2" creationId="{4E3EE548-AA52-80DC-CC24-C094D10F0CFA}"/>
          </ac:spMkLst>
        </pc:spChg>
      </pc:sldChg>
      <pc:sldChg chg="modSp mod">
        <pc:chgData name="昱佑 李" userId="4e53b750a6a762e3" providerId="LiveId" clId="{670134B3-EAC6-7A49-90E5-5B126BB6ADA4}" dt="2023-12-05T15:09:25.455" v="229" actId="20577"/>
        <pc:sldMkLst>
          <pc:docMk/>
          <pc:sldMk cId="2509172037" sldId="309"/>
        </pc:sldMkLst>
        <pc:spChg chg="mod">
          <ac:chgData name="昱佑 李" userId="4e53b750a6a762e3" providerId="LiveId" clId="{670134B3-EAC6-7A49-90E5-5B126BB6ADA4}" dt="2023-12-05T15:09:25.455" v="229" actId="20577"/>
          <ac:spMkLst>
            <pc:docMk/>
            <pc:sldMk cId="2509172037" sldId="309"/>
            <ac:spMk id="2" creationId="{A88A1DC9-2A92-F2FC-98C2-EDD57D821F90}"/>
          </ac:spMkLst>
        </pc:spChg>
        <pc:spChg chg="mod">
          <ac:chgData name="昱佑 李" userId="4e53b750a6a762e3" providerId="LiveId" clId="{670134B3-EAC6-7A49-90E5-5B126BB6ADA4}" dt="2023-12-05T15:09:22.162" v="228" actId="20577"/>
          <ac:spMkLst>
            <pc:docMk/>
            <pc:sldMk cId="2509172037" sldId="309"/>
            <ac:spMk id="3" creationId="{F12B4536-84CD-DA51-0846-E0D320B96401}"/>
          </ac:spMkLst>
        </pc:spChg>
      </pc:sldChg>
      <pc:sldChg chg="modSp mod">
        <pc:chgData name="昱佑 李" userId="4e53b750a6a762e3" providerId="LiveId" clId="{670134B3-EAC6-7A49-90E5-5B126BB6ADA4}" dt="2023-12-05T15:31:01.061" v="284" actId="20577"/>
        <pc:sldMkLst>
          <pc:docMk/>
          <pc:sldMk cId="2570067512" sldId="316"/>
        </pc:sldMkLst>
        <pc:spChg chg="mod">
          <ac:chgData name="昱佑 李" userId="4e53b750a6a762e3" providerId="LiveId" clId="{670134B3-EAC6-7A49-90E5-5B126BB6ADA4}" dt="2023-12-05T15:31:01.061" v="284" actId="20577"/>
          <ac:spMkLst>
            <pc:docMk/>
            <pc:sldMk cId="2570067512" sldId="316"/>
            <ac:spMk id="3" creationId="{66600B7D-D9FB-525E-EBCE-510A5EDA9AF3}"/>
          </ac:spMkLst>
        </pc:spChg>
      </pc:sldChg>
      <pc:sldChg chg="modSp mod">
        <pc:chgData name="昱佑 李" userId="4e53b750a6a762e3" providerId="LiveId" clId="{670134B3-EAC6-7A49-90E5-5B126BB6ADA4}" dt="2023-12-05T14:06:01.840" v="80" actId="207"/>
        <pc:sldMkLst>
          <pc:docMk/>
          <pc:sldMk cId="1383006938" sldId="345"/>
        </pc:sldMkLst>
        <pc:spChg chg="mod">
          <ac:chgData name="昱佑 李" userId="4e53b750a6a762e3" providerId="LiveId" clId="{670134B3-EAC6-7A49-90E5-5B126BB6ADA4}" dt="2023-12-05T14:06:01.840" v="80" actId="207"/>
          <ac:spMkLst>
            <pc:docMk/>
            <pc:sldMk cId="1383006938" sldId="345"/>
            <ac:spMk id="3" creationId="{86EED3C1-F90C-B325-3558-ECE0DD9043DD}"/>
          </ac:spMkLst>
        </pc:spChg>
      </pc:sldChg>
      <pc:sldChg chg="modSp mod">
        <pc:chgData name="昱佑 李" userId="4e53b750a6a762e3" providerId="LiveId" clId="{670134B3-EAC6-7A49-90E5-5B126BB6ADA4}" dt="2023-12-05T02:29:35.637" v="0" actId="114"/>
        <pc:sldMkLst>
          <pc:docMk/>
          <pc:sldMk cId="3193632697" sldId="354"/>
        </pc:sldMkLst>
        <pc:spChg chg="mod">
          <ac:chgData name="昱佑 李" userId="4e53b750a6a762e3" providerId="LiveId" clId="{670134B3-EAC6-7A49-90E5-5B126BB6ADA4}" dt="2023-12-05T02:29:35.637" v="0" actId="114"/>
          <ac:spMkLst>
            <pc:docMk/>
            <pc:sldMk cId="3193632697" sldId="354"/>
            <ac:spMk id="6" creationId="{BDE76875-7682-635E-90F7-92C1FD80C3C3}"/>
          </ac:spMkLst>
        </pc:spChg>
      </pc:sldChg>
      <pc:sldChg chg="delSp del mod">
        <pc:chgData name="昱佑 李" userId="4e53b750a6a762e3" providerId="LiveId" clId="{670134B3-EAC6-7A49-90E5-5B126BB6ADA4}" dt="2023-12-05T17:35:53.359" v="288" actId="2696"/>
        <pc:sldMkLst>
          <pc:docMk/>
          <pc:sldMk cId="2576749952" sldId="376"/>
        </pc:sldMkLst>
        <pc:picChg chg="del">
          <ac:chgData name="昱佑 李" userId="4e53b750a6a762e3" providerId="LiveId" clId="{670134B3-EAC6-7A49-90E5-5B126BB6ADA4}" dt="2023-12-05T17:35:44.450" v="285" actId="478"/>
          <ac:picMkLst>
            <pc:docMk/>
            <pc:sldMk cId="2576749952" sldId="376"/>
            <ac:picMk id="5" creationId="{6454C5A5-4029-4372-D543-3F9B674D1781}"/>
          </ac:picMkLst>
        </pc:picChg>
      </pc:sldChg>
      <pc:sldChg chg="delSp del mod">
        <pc:chgData name="昱佑 李" userId="4e53b750a6a762e3" providerId="LiveId" clId="{670134B3-EAC6-7A49-90E5-5B126BB6ADA4}" dt="2023-12-05T17:35:51.955" v="287" actId="2696"/>
        <pc:sldMkLst>
          <pc:docMk/>
          <pc:sldMk cId="3727366219" sldId="377"/>
        </pc:sldMkLst>
        <pc:picChg chg="del">
          <ac:chgData name="昱佑 李" userId="4e53b750a6a762e3" providerId="LiveId" clId="{670134B3-EAC6-7A49-90E5-5B126BB6ADA4}" dt="2023-12-05T17:35:48.428" v="286" actId="478"/>
          <ac:picMkLst>
            <pc:docMk/>
            <pc:sldMk cId="3727366219" sldId="377"/>
            <ac:picMk id="7" creationId="{78E34BF7-D195-8612-6160-F73D2F22F7BC}"/>
          </ac:picMkLst>
        </pc:picChg>
      </pc:sldChg>
      <pc:sldChg chg="delSp modSp mod">
        <pc:chgData name="昱佑 李" userId="4e53b750a6a762e3" providerId="LiveId" clId="{670134B3-EAC6-7A49-90E5-5B126BB6ADA4}" dt="2023-12-05T15:28:23.855" v="268" actId="20577"/>
        <pc:sldMkLst>
          <pc:docMk/>
          <pc:sldMk cId="4032843966" sldId="380"/>
        </pc:sldMkLst>
        <pc:spChg chg="mod">
          <ac:chgData name="昱佑 李" userId="4e53b750a6a762e3" providerId="LiveId" clId="{670134B3-EAC6-7A49-90E5-5B126BB6ADA4}" dt="2023-12-05T13:59:03.836" v="5" actId="20577"/>
          <ac:spMkLst>
            <pc:docMk/>
            <pc:sldMk cId="4032843966" sldId="380"/>
            <ac:spMk id="2" creationId="{32FEF488-1A3A-BF8A-64CC-1358DEC0F756}"/>
          </ac:spMkLst>
        </pc:spChg>
        <pc:spChg chg="mod">
          <ac:chgData name="昱佑 李" userId="4e53b750a6a762e3" providerId="LiveId" clId="{670134B3-EAC6-7A49-90E5-5B126BB6ADA4}" dt="2023-12-05T15:28:23.855" v="268" actId="20577"/>
          <ac:spMkLst>
            <pc:docMk/>
            <pc:sldMk cId="4032843966" sldId="380"/>
            <ac:spMk id="3" creationId="{AFF40ED9-4530-4354-2E0E-C41D04ACD2B8}"/>
          </ac:spMkLst>
        </pc:spChg>
        <pc:grpChg chg="del">
          <ac:chgData name="昱佑 李" userId="4e53b750a6a762e3" providerId="LiveId" clId="{670134B3-EAC6-7A49-90E5-5B126BB6ADA4}" dt="2023-12-05T15:04:37.973" v="193" actId="478"/>
          <ac:grpSpMkLst>
            <pc:docMk/>
            <pc:sldMk cId="4032843966" sldId="380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39.547" v="194" actId="478"/>
        <pc:sldMkLst>
          <pc:docMk/>
          <pc:sldMk cId="2885102286" sldId="381"/>
        </pc:sldMkLst>
        <pc:spChg chg="mod">
          <ac:chgData name="昱佑 李" userId="4e53b750a6a762e3" providerId="LiveId" clId="{670134B3-EAC6-7A49-90E5-5B126BB6ADA4}" dt="2023-12-05T13:59:54.017" v="47"/>
          <ac:spMkLst>
            <pc:docMk/>
            <pc:sldMk cId="2885102286" sldId="381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39.547" v="194" actId="478"/>
          <ac:grpSpMkLst>
            <pc:docMk/>
            <pc:sldMk cId="2885102286" sldId="381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1.310" v="195" actId="478"/>
        <pc:sldMkLst>
          <pc:docMk/>
          <pc:sldMk cId="3339765970" sldId="382"/>
        </pc:sldMkLst>
        <pc:spChg chg="mod">
          <ac:chgData name="昱佑 李" userId="4e53b750a6a762e3" providerId="LiveId" clId="{670134B3-EAC6-7A49-90E5-5B126BB6ADA4}" dt="2023-12-05T13:59:56.998" v="48"/>
          <ac:spMkLst>
            <pc:docMk/>
            <pc:sldMk cId="3339765970" sldId="382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1.310" v="195" actId="478"/>
          <ac:grpSpMkLst>
            <pc:docMk/>
            <pc:sldMk cId="3339765970" sldId="382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2.277" v="196" actId="478"/>
        <pc:sldMkLst>
          <pc:docMk/>
          <pc:sldMk cId="2751520222" sldId="383"/>
        </pc:sldMkLst>
        <pc:spChg chg="mod">
          <ac:chgData name="昱佑 李" userId="4e53b750a6a762e3" providerId="LiveId" clId="{670134B3-EAC6-7A49-90E5-5B126BB6ADA4}" dt="2023-12-05T14:00:00.913" v="49"/>
          <ac:spMkLst>
            <pc:docMk/>
            <pc:sldMk cId="2751520222" sldId="383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2.277" v="196" actId="478"/>
          <ac:grpSpMkLst>
            <pc:docMk/>
            <pc:sldMk cId="2751520222" sldId="383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3.246" v="197" actId="478"/>
        <pc:sldMkLst>
          <pc:docMk/>
          <pc:sldMk cId="449528799" sldId="384"/>
        </pc:sldMkLst>
        <pc:spChg chg="mod">
          <ac:chgData name="昱佑 李" userId="4e53b750a6a762e3" providerId="LiveId" clId="{670134B3-EAC6-7A49-90E5-5B126BB6ADA4}" dt="2023-12-05T14:00:03.807" v="50"/>
          <ac:spMkLst>
            <pc:docMk/>
            <pc:sldMk cId="449528799" sldId="384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3.246" v="197" actId="478"/>
          <ac:grpSpMkLst>
            <pc:docMk/>
            <pc:sldMk cId="449528799" sldId="384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4.221" v="198" actId="478"/>
        <pc:sldMkLst>
          <pc:docMk/>
          <pc:sldMk cId="3953320372" sldId="385"/>
        </pc:sldMkLst>
        <pc:spChg chg="mod">
          <ac:chgData name="昱佑 李" userId="4e53b750a6a762e3" providerId="LiveId" clId="{670134B3-EAC6-7A49-90E5-5B126BB6ADA4}" dt="2023-12-05T13:59:45.054" v="46" actId="20577"/>
          <ac:spMkLst>
            <pc:docMk/>
            <pc:sldMk cId="3953320372" sldId="385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4.221" v="198" actId="478"/>
          <ac:grpSpMkLst>
            <pc:docMk/>
            <pc:sldMk cId="3953320372" sldId="385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5.131" v="199" actId="478"/>
        <pc:sldMkLst>
          <pc:docMk/>
          <pc:sldMk cId="1407527523" sldId="386"/>
        </pc:sldMkLst>
        <pc:spChg chg="mod">
          <ac:chgData name="昱佑 李" userId="4e53b750a6a762e3" providerId="LiveId" clId="{670134B3-EAC6-7A49-90E5-5B126BB6ADA4}" dt="2023-12-05T14:00:12.075" v="51"/>
          <ac:spMkLst>
            <pc:docMk/>
            <pc:sldMk cId="1407527523" sldId="386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5.131" v="199" actId="478"/>
          <ac:grpSpMkLst>
            <pc:docMk/>
            <pc:sldMk cId="1407527523" sldId="386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6.083" v="200" actId="478"/>
        <pc:sldMkLst>
          <pc:docMk/>
          <pc:sldMk cId="1791393903" sldId="387"/>
        </pc:sldMkLst>
        <pc:spChg chg="mod">
          <ac:chgData name="昱佑 李" userId="4e53b750a6a762e3" providerId="LiveId" clId="{670134B3-EAC6-7A49-90E5-5B126BB6ADA4}" dt="2023-12-05T14:00:15.067" v="52"/>
          <ac:spMkLst>
            <pc:docMk/>
            <pc:sldMk cId="1791393903" sldId="387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6.083" v="200" actId="478"/>
          <ac:grpSpMkLst>
            <pc:docMk/>
            <pc:sldMk cId="1791393903" sldId="387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4:47.009" v="201" actId="478"/>
        <pc:sldMkLst>
          <pc:docMk/>
          <pc:sldMk cId="2929444553" sldId="388"/>
        </pc:sldMkLst>
        <pc:spChg chg="mod">
          <ac:chgData name="昱佑 李" userId="4e53b750a6a762e3" providerId="LiveId" clId="{670134B3-EAC6-7A49-90E5-5B126BB6ADA4}" dt="2023-12-05T14:00:18.197" v="53"/>
          <ac:spMkLst>
            <pc:docMk/>
            <pc:sldMk cId="2929444553" sldId="388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47.009" v="201" actId="478"/>
          <ac:grpSpMkLst>
            <pc:docMk/>
            <pc:sldMk cId="2929444553" sldId="388"/>
            <ac:grpSpMk id="6" creationId="{6FA71F5A-3A25-A8DE-CD35-9493B2476D74}"/>
          </ac:grpSpMkLst>
        </pc:grpChg>
      </pc:sldChg>
      <pc:sldChg chg="delSp modSp mod ord">
        <pc:chgData name="昱佑 李" userId="4e53b750a6a762e3" providerId="LiveId" clId="{670134B3-EAC6-7A49-90E5-5B126BB6ADA4}" dt="2023-12-05T15:04:58.419" v="207" actId="478"/>
        <pc:sldMkLst>
          <pc:docMk/>
          <pc:sldMk cId="3073544851" sldId="389"/>
        </pc:sldMkLst>
        <pc:spChg chg="mod">
          <ac:chgData name="昱佑 李" userId="4e53b750a6a762e3" providerId="LiveId" clId="{670134B3-EAC6-7A49-90E5-5B126BB6ADA4}" dt="2023-12-05T14:00:22.044" v="54"/>
          <ac:spMkLst>
            <pc:docMk/>
            <pc:sldMk cId="3073544851" sldId="389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58.419" v="207" actId="478"/>
          <ac:grpSpMkLst>
            <pc:docMk/>
            <pc:sldMk cId="3073544851" sldId="389"/>
            <ac:grpSpMk id="6" creationId="{6FA71F5A-3A25-A8DE-CD35-9493B2476D74}"/>
          </ac:grpSpMkLst>
        </pc:grpChg>
      </pc:sldChg>
      <pc:sldChg chg="addSp delSp modSp mod ord">
        <pc:chgData name="昱佑 李" userId="4e53b750a6a762e3" providerId="LiveId" clId="{670134B3-EAC6-7A49-90E5-5B126BB6ADA4}" dt="2023-12-05T15:29:08.748" v="272" actId="20577"/>
        <pc:sldMkLst>
          <pc:docMk/>
          <pc:sldMk cId="3234656934" sldId="390"/>
        </pc:sldMkLst>
        <pc:spChg chg="mod">
          <ac:chgData name="昱佑 李" userId="4e53b750a6a762e3" providerId="LiveId" clId="{670134B3-EAC6-7A49-90E5-5B126BB6ADA4}" dt="2023-12-05T14:01:13.908" v="62"/>
          <ac:spMkLst>
            <pc:docMk/>
            <pc:sldMk cId="3234656934" sldId="390"/>
            <ac:spMk id="2" creationId="{32FEF488-1A3A-BF8A-64CC-1358DEC0F756}"/>
          </ac:spMkLst>
        </pc:spChg>
        <pc:spChg chg="mod">
          <ac:chgData name="昱佑 李" userId="4e53b750a6a762e3" providerId="LiveId" clId="{670134B3-EAC6-7A49-90E5-5B126BB6ADA4}" dt="2023-12-05T15:29:08.748" v="272" actId="20577"/>
          <ac:spMkLst>
            <pc:docMk/>
            <pc:sldMk cId="3234656934" sldId="390"/>
            <ac:spMk id="3" creationId="{AFF40ED9-4530-4354-2E0E-C41D04ACD2B8}"/>
          </ac:spMkLst>
        </pc:spChg>
        <pc:grpChg chg="del">
          <ac:chgData name="昱佑 李" userId="4e53b750a6a762e3" providerId="LiveId" clId="{670134B3-EAC6-7A49-90E5-5B126BB6ADA4}" dt="2023-12-05T15:04:51.625" v="203" actId="478"/>
          <ac:grpSpMkLst>
            <pc:docMk/>
            <pc:sldMk cId="3234656934" sldId="390"/>
            <ac:grpSpMk id="6" creationId="{6FA71F5A-3A25-A8DE-CD35-9493B2476D74}"/>
          </ac:grpSpMkLst>
        </pc:grpChg>
        <pc:picChg chg="mod">
          <ac:chgData name="昱佑 李" userId="4e53b750a6a762e3" providerId="LiveId" clId="{670134B3-EAC6-7A49-90E5-5B126BB6ADA4}" dt="2023-12-05T15:03:10.215" v="186" actId="1076"/>
          <ac:picMkLst>
            <pc:docMk/>
            <pc:sldMk cId="3234656934" sldId="390"/>
            <ac:picMk id="5" creationId="{534FC486-192A-2B50-E7C3-594B9BBAB7AA}"/>
          </ac:picMkLst>
        </pc:picChg>
        <pc:picChg chg="add mod">
          <ac:chgData name="昱佑 李" userId="4e53b750a6a762e3" providerId="LiveId" clId="{670134B3-EAC6-7A49-90E5-5B126BB6ADA4}" dt="2023-12-05T15:04:50.726" v="202" actId="167"/>
          <ac:picMkLst>
            <pc:docMk/>
            <pc:sldMk cId="3234656934" sldId="390"/>
            <ac:picMk id="9" creationId="{A08A3E1B-BC47-5110-3839-94C5209EB163}"/>
          </ac:picMkLst>
        </pc:picChg>
      </pc:sldChg>
      <pc:sldChg chg="delSp modSp del mod">
        <pc:chgData name="昱佑 李" userId="4e53b750a6a762e3" providerId="LiveId" clId="{670134B3-EAC6-7A49-90E5-5B126BB6ADA4}" dt="2023-12-05T15:04:55.267" v="205" actId="2696"/>
        <pc:sldMkLst>
          <pc:docMk/>
          <pc:sldMk cId="2544584944" sldId="391"/>
        </pc:sldMkLst>
        <pc:spChg chg="mod">
          <ac:chgData name="昱佑 李" userId="4e53b750a6a762e3" providerId="LiveId" clId="{670134B3-EAC6-7A49-90E5-5B126BB6ADA4}" dt="2023-12-05T14:01:16.760" v="63"/>
          <ac:spMkLst>
            <pc:docMk/>
            <pc:sldMk cId="2544584944" sldId="391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4:52.644" v="204" actId="478"/>
          <ac:grpSpMkLst>
            <pc:docMk/>
            <pc:sldMk cId="2544584944" sldId="391"/>
            <ac:grpSpMk id="6" creationId="{6FA71F5A-3A25-A8DE-CD35-9493B2476D74}"/>
          </ac:grpSpMkLst>
        </pc:grpChg>
        <pc:picChg chg="del">
          <ac:chgData name="昱佑 李" userId="4e53b750a6a762e3" providerId="LiveId" clId="{670134B3-EAC6-7A49-90E5-5B126BB6ADA4}" dt="2023-12-05T15:03:13.501" v="187" actId="21"/>
          <ac:picMkLst>
            <pc:docMk/>
            <pc:sldMk cId="2544584944" sldId="391"/>
            <ac:picMk id="5" creationId="{534FC486-192A-2B50-E7C3-594B9BBAB7AA}"/>
          </ac:picMkLst>
        </pc:picChg>
      </pc:sldChg>
      <pc:sldChg chg="delSp modSp mod">
        <pc:chgData name="昱佑 李" userId="4e53b750a6a762e3" providerId="LiveId" clId="{670134B3-EAC6-7A49-90E5-5B126BB6ADA4}" dt="2023-12-05T15:29:37.119" v="280" actId="20577"/>
        <pc:sldMkLst>
          <pc:docMk/>
          <pc:sldMk cId="3239555484" sldId="392"/>
        </pc:sldMkLst>
        <pc:spChg chg="mod">
          <ac:chgData name="昱佑 李" userId="4e53b750a6a762e3" providerId="LiveId" clId="{670134B3-EAC6-7A49-90E5-5B126BB6ADA4}" dt="2023-12-05T14:01:19.862" v="64"/>
          <ac:spMkLst>
            <pc:docMk/>
            <pc:sldMk cId="3239555484" sldId="392"/>
            <ac:spMk id="2" creationId="{32FEF488-1A3A-BF8A-64CC-1358DEC0F756}"/>
          </ac:spMkLst>
        </pc:spChg>
        <pc:spChg chg="mod">
          <ac:chgData name="昱佑 李" userId="4e53b750a6a762e3" providerId="LiveId" clId="{670134B3-EAC6-7A49-90E5-5B126BB6ADA4}" dt="2023-12-05T15:29:37.119" v="280" actId="20577"/>
          <ac:spMkLst>
            <pc:docMk/>
            <pc:sldMk cId="3239555484" sldId="392"/>
            <ac:spMk id="3" creationId="{AFF40ED9-4530-4354-2E0E-C41D04ACD2B8}"/>
          </ac:spMkLst>
        </pc:spChg>
        <pc:grpChg chg="del">
          <ac:chgData name="昱佑 李" userId="4e53b750a6a762e3" providerId="LiveId" clId="{670134B3-EAC6-7A49-90E5-5B126BB6ADA4}" dt="2023-12-05T15:04:57.238" v="206" actId="478"/>
          <ac:grpSpMkLst>
            <pc:docMk/>
            <pc:sldMk cId="3239555484" sldId="392"/>
            <ac:grpSpMk id="6" creationId="{6FA71F5A-3A25-A8DE-CD35-9493B2476D74}"/>
          </ac:grpSpMkLst>
        </pc:grpChg>
      </pc:sldChg>
      <pc:sldChg chg="delSp modSp mod">
        <pc:chgData name="昱佑 李" userId="4e53b750a6a762e3" providerId="LiveId" clId="{670134B3-EAC6-7A49-90E5-5B126BB6ADA4}" dt="2023-12-05T15:05:00.066" v="208" actId="478"/>
        <pc:sldMkLst>
          <pc:docMk/>
          <pc:sldMk cId="48397130" sldId="393"/>
        </pc:sldMkLst>
        <pc:spChg chg="mod">
          <ac:chgData name="昱佑 李" userId="4e53b750a6a762e3" providerId="LiveId" clId="{670134B3-EAC6-7A49-90E5-5B126BB6ADA4}" dt="2023-12-05T14:01:22.840" v="65"/>
          <ac:spMkLst>
            <pc:docMk/>
            <pc:sldMk cId="48397130" sldId="393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5:00.066" v="208" actId="478"/>
          <ac:grpSpMkLst>
            <pc:docMk/>
            <pc:sldMk cId="48397130" sldId="393"/>
            <ac:grpSpMk id="6" creationId="{6FA71F5A-3A25-A8DE-CD35-9493B2476D74}"/>
          </ac:grpSpMkLst>
        </pc:grpChg>
      </pc:sldChg>
      <pc:sldChg chg="addSp delSp modSp mod">
        <pc:chgData name="昱佑 李" userId="4e53b750a6a762e3" providerId="LiveId" clId="{670134B3-EAC6-7A49-90E5-5B126BB6ADA4}" dt="2023-12-05T15:05:46.788" v="214" actId="12788"/>
        <pc:sldMkLst>
          <pc:docMk/>
          <pc:sldMk cId="2465134621" sldId="394"/>
        </pc:sldMkLst>
        <pc:spChg chg="mod">
          <ac:chgData name="昱佑 李" userId="4e53b750a6a762e3" providerId="LiveId" clId="{670134B3-EAC6-7A49-90E5-5B126BB6ADA4}" dt="2023-12-05T14:00:59.789" v="59"/>
          <ac:spMkLst>
            <pc:docMk/>
            <pc:sldMk cId="2465134621" sldId="394"/>
            <ac:spMk id="2" creationId="{32FEF488-1A3A-BF8A-64CC-1358DEC0F756}"/>
          </ac:spMkLst>
        </pc:spChg>
        <pc:spChg chg="mod">
          <ac:chgData name="昱佑 李" userId="4e53b750a6a762e3" providerId="LiveId" clId="{670134B3-EAC6-7A49-90E5-5B126BB6ADA4}" dt="2023-12-05T15:02:24.073" v="182" actId="20577"/>
          <ac:spMkLst>
            <pc:docMk/>
            <pc:sldMk cId="2465134621" sldId="394"/>
            <ac:spMk id="3" creationId="{AFF40ED9-4530-4354-2E0E-C41D04ACD2B8}"/>
          </ac:spMkLst>
        </pc:spChg>
        <pc:grpChg chg="del">
          <ac:chgData name="昱佑 李" userId="4e53b750a6a762e3" providerId="LiveId" clId="{670134B3-EAC6-7A49-90E5-5B126BB6ADA4}" dt="2023-12-05T15:05:01.442" v="209" actId="478"/>
          <ac:grpSpMkLst>
            <pc:docMk/>
            <pc:sldMk cId="2465134621" sldId="394"/>
            <ac:grpSpMk id="6" creationId="{6FA71F5A-3A25-A8DE-CD35-9493B2476D74}"/>
          </ac:grpSpMkLst>
        </pc:grpChg>
        <pc:grpChg chg="add mod">
          <ac:chgData name="昱佑 李" userId="4e53b750a6a762e3" providerId="LiveId" clId="{670134B3-EAC6-7A49-90E5-5B126BB6ADA4}" dt="2023-12-05T15:05:46.788" v="214" actId="12788"/>
          <ac:grpSpMkLst>
            <pc:docMk/>
            <pc:sldMk cId="2465134621" sldId="394"/>
            <ac:grpSpMk id="10" creationId="{D1BF659A-A09E-E717-7D66-AA33E4FEE25A}"/>
          </ac:grpSpMkLst>
        </pc:grpChg>
        <pc:picChg chg="mod modCrop">
          <ac:chgData name="昱佑 李" userId="4e53b750a6a762e3" providerId="LiveId" clId="{670134B3-EAC6-7A49-90E5-5B126BB6ADA4}" dt="2023-12-05T15:05:41.403" v="213" actId="164"/>
          <ac:picMkLst>
            <pc:docMk/>
            <pc:sldMk cId="2465134621" sldId="394"/>
            <ac:picMk id="5" creationId="{534FC486-192A-2B50-E7C3-594B9BBAB7AA}"/>
          </ac:picMkLst>
        </pc:picChg>
        <pc:picChg chg="add mod">
          <ac:chgData name="昱佑 李" userId="4e53b750a6a762e3" providerId="LiveId" clId="{670134B3-EAC6-7A49-90E5-5B126BB6ADA4}" dt="2023-12-05T15:05:41.403" v="213" actId="164"/>
          <ac:picMkLst>
            <pc:docMk/>
            <pc:sldMk cId="2465134621" sldId="394"/>
            <ac:picMk id="9" creationId="{C10875F6-BC42-0115-6275-933DAE8A37E6}"/>
          </ac:picMkLst>
        </pc:picChg>
      </pc:sldChg>
      <pc:sldChg chg="delSp modSp del mod">
        <pc:chgData name="昱佑 李" userId="4e53b750a6a762e3" providerId="LiveId" clId="{670134B3-EAC6-7A49-90E5-5B126BB6ADA4}" dt="2023-12-05T15:02:27.980" v="183" actId="2696"/>
        <pc:sldMkLst>
          <pc:docMk/>
          <pc:sldMk cId="4069140414" sldId="395"/>
        </pc:sldMkLst>
        <pc:spChg chg="mod">
          <ac:chgData name="昱佑 李" userId="4e53b750a6a762e3" providerId="LiveId" clId="{670134B3-EAC6-7A49-90E5-5B126BB6ADA4}" dt="2023-12-05T14:01:02.296" v="60"/>
          <ac:spMkLst>
            <pc:docMk/>
            <pc:sldMk cId="4069140414" sldId="395"/>
            <ac:spMk id="2" creationId="{32FEF488-1A3A-BF8A-64CC-1358DEC0F756}"/>
          </ac:spMkLst>
        </pc:spChg>
        <pc:picChg chg="del">
          <ac:chgData name="昱佑 李" userId="4e53b750a6a762e3" providerId="LiveId" clId="{670134B3-EAC6-7A49-90E5-5B126BB6ADA4}" dt="2023-12-05T15:00:20.247" v="146" actId="21"/>
          <ac:picMkLst>
            <pc:docMk/>
            <pc:sldMk cId="4069140414" sldId="395"/>
            <ac:picMk id="5" creationId="{534FC486-192A-2B50-E7C3-594B9BBAB7AA}"/>
          </ac:picMkLst>
        </pc:picChg>
      </pc:sldChg>
      <pc:sldChg chg="addSp delSp modSp mod">
        <pc:chgData name="昱佑 李" userId="4e53b750a6a762e3" providerId="LiveId" clId="{670134B3-EAC6-7A49-90E5-5B126BB6ADA4}" dt="2023-12-05T15:07:01.469" v="216" actId="478"/>
        <pc:sldMkLst>
          <pc:docMk/>
          <pc:sldMk cId="1481971172" sldId="396"/>
        </pc:sldMkLst>
        <pc:spChg chg="mod">
          <ac:chgData name="昱佑 李" userId="4e53b750a6a762e3" providerId="LiveId" clId="{670134B3-EAC6-7A49-90E5-5B126BB6ADA4}" dt="2023-12-05T14:01:56.719" v="71"/>
          <ac:spMkLst>
            <pc:docMk/>
            <pc:sldMk cId="1481971172" sldId="396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7:01.469" v="216" actId="478"/>
          <ac:grpSpMkLst>
            <pc:docMk/>
            <pc:sldMk cId="1481971172" sldId="396"/>
            <ac:grpSpMk id="6" creationId="{6FA71F5A-3A25-A8DE-CD35-9493B2476D74}"/>
          </ac:grpSpMkLst>
        </pc:grpChg>
        <pc:picChg chg="add mod">
          <ac:chgData name="昱佑 李" userId="4e53b750a6a762e3" providerId="LiveId" clId="{670134B3-EAC6-7A49-90E5-5B126BB6ADA4}" dt="2023-12-05T14:58:15.597" v="134" actId="14100"/>
          <ac:picMkLst>
            <pc:docMk/>
            <pc:sldMk cId="1481971172" sldId="396"/>
            <ac:picMk id="5" creationId="{61DC70BE-DB4D-9BBD-5CFE-5F0BEF2A896D}"/>
          </ac:picMkLst>
        </pc:picChg>
        <pc:picChg chg="mod">
          <ac:chgData name="昱佑 李" userId="4e53b750a6a762e3" providerId="LiveId" clId="{670134B3-EAC6-7A49-90E5-5B126BB6ADA4}" dt="2023-12-05T14:57:34.917" v="127" actId="1076"/>
          <ac:picMkLst>
            <pc:docMk/>
            <pc:sldMk cId="1481971172" sldId="396"/>
            <ac:picMk id="9" creationId="{C670AAAC-67C4-ADCF-76A4-5C554D0BEB32}"/>
          </ac:picMkLst>
        </pc:picChg>
        <pc:picChg chg="add mod">
          <ac:chgData name="昱佑 李" userId="4e53b750a6a762e3" providerId="LiveId" clId="{670134B3-EAC6-7A49-90E5-5B126BB6ADA4}" dt="2023-12-05T14:58:20.981" v="136" actId="14100"/>
          <ac:picMkLst>
            <pc:docMk/>
            <pc:sldMk cId="1481971172" sldId="396"/>
            <ac:picMk id="10" creationId="{8A0D33D4-4256-E302-AFF2-AAC6533ABEFA}"/>
          </ac:picMkLst>
        </pc:picChg>
      </pc:sldChg>
      <pc:sldChg chg="modSp del mod">
        <pc:chgData name="昱佑 李" userId="4e53b750a6a762e3" providerId="LiveId" clId="{670134B3-EAC6-7A49-90E5-5B126BB6ADA4}" dt="2023-12-05T14:57:44.434" v="128" actId="2696"/>
        <pc:sldMkLst>
          <pc:docMk/>
          <pc:sldMk cId="3161238529" sldId="397"/>
        </pc:sldMkLst>
        <pc:spChg chg="mod">
          <ac:chgData name="昱佑 李" userId="4e53b750a6a762e3" providerId="LiveId" clId="{670134B3-EAC6-7A49-90E5-5B126BB6ADA4}" dt="2023-12-05T14:01:45.085" v="68" actId="20577"/>
          <ac:spMkLst>
            <pc:docMk/>
            <pc:sldMk cId="3161238529" sldId="397"/>
            <ac:spMk id="2" creationId="{32FEF488-1A3A-BF8A-64CC-1358DEC0F756}"/>
          </ac:spMkLst>
        </pc:spChg>
      </pc:sldChg>
      <pc:sldChg chg="delSp modSp del mod">
        <pc:chgData name="昱佑 李" userId="4e53b750a6a762e3" providerId="LiveId" clId="{670134B3-EAC6-7A49-90E5-5B126BB6ADA4}" dt="2023-12-05T14:58:25.635" v="137" actId="2696"/>
        <pc:sldMkLst>
          <pc:docMk/>
          <pc:sldMk cId="795922667" sldId="398"/>
        </pc:sldMkLst>
        <pc:spChg chg="mod">
          <ac:chgData name="昱佑 李" userId="4e53b750a6a762e3" providerId="LiveId" clId="{670134B3-EAC6-7A49-90E5-5B126BB6ADA4}" dt="2023-12-05T14:01:52.937" v="70" actId="20577"/>
          <ac:spMkLst>
            <pc:docMk/>
            <pc:sldMk cId="795922667" sldId="398"/>
            <ac:spMk id="2" creationId="{32FEF488-1A3A-BF8A-64CC-1358DEC0F756}"/>
          </ac:spMkLst>
        </pc:spChg>
        <pc:picChg chg="del">
          <ac:chgData name="昱佑 李" userId="4e53b750a6a762e3" providerId="LiveId" clId="{670134B3-EAC6-7A49-90E5-5B126BB6ADA4}" dt="2023-12-05T14:57:49.130" v="129" actId="21"/>
          <ac:picMkLst>
            <pc:docMk/>
            <pc:sldMk cId="795922667" sldId="398"/>
            <ac:picMk id="9" creationId="{008A3BFA-DE45-CBCA-5503-2BBB4D534C47}"/>
          </ac:picMkLst>
        </pc:picChg>
        <pc:picChg chg="del">
          <ac:chgData name="昱佑 李" userId="4e53b750a6a762e3" providerId="LiveId" clId="{670134B3-EAC6-7A49-90E5-5B126BB6ADA4}" dt="2023-12-05T14:57:49.130" v="129" actId="21"/>
          <ac:picMkLst>
            <pc:docMk/>
            <pc:sldMk cId="795922667" sldId="398"/>
            <ac:picMk id="10" creationId="{5021728E-7BEE-BC71-CA42-0B39317FEC88}"/>
          </ac:picMkLst>
        </pc:picChg>
      </pc:sldChg>
      <pc:sldChg chg="delSp modSp mod">
        <pc:chgData name="昱佑 李" userId="4e53b750a6a762e3" providerId="LiveId" clId="{670134B3-EAC6-7A49-90E5-5B126BB6ADA4}" dt="2023-12-05T15:07:00.283" v="215" actId="478"/>
        <pc:sldMkLst>
          <pc:docMk/>
          <pc:sldMk cId="3961388447" sldId="399"/>
        </pc:sldMkLst>
        <pc:spChg chg="mod">
          <ac:chgData name="昱佑 李" userId="4e53b750a6a762e3" providerId="LiveId" clId="{670134B3-EAC6-7A49-90E5-5B126BB6ADA4}" dt="2023-12-05T14:02:14.338" v="74" actId="20577"/>
          <ac:spMkLst>
            <pc:docMk/>
            <pc:sldMk cId="3961388447" sldId="399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7:00.283" v="215" actId="478"/>
          <ac:grpSpMkLst>
            <pc:docMk/>
            <pc:sldMk cId="3961388447" sldId="399"/>
            <ac:grpSpMk id="6" creationId="{6FA71F5A-3A25-A8DE-CD35-9493B2476D74}"/>
          </ac:grpSpMkLst>
        </pc:grpChg>
        <pc:picChg chg="mod">
          <ac:chgData name="昱佑 李" userId="4e53b750a6a762e3" providerId="LiveId" clId="{670134B3-EAC6-7A49-90E5-5B126BB6ADA4}" dt="2023-12-05T14:58:39.574" v="139" actId="14100"/>
          <ac:picMkLst>
            <pc:docMk/>
            <pc:sldMk cId="3961388447" sldId="399"/>
            <ac:picMk id="5" creationId="{534FC486-192A-2B50-E7C3-594B9BBAB7AA}"/>
          </ac:picMkLst>
        </pc:picChg>
      </pc:sldChg>
      <pc:sldChg chg="delSp modSp mod">
        <pc:chgData name="昱佑 李" userId="4e53b750a6a762e3" providerId="LiveId" clId="{670134B3-EAC6-7A49-90E5-5B126BB6ADA4}" dt="2023-12-05T15:07:04.468" v="217" actId="478"/>
        <pc:sldMkLst>
          <pc:docMk/>
          <pc:sldMk cId="941416600" sldId="400"/>
        </pc:sldMkLst>
        <pc:spChg chg="mod">
          <ac:chgData name="昱佑 李" userId="4e53b750a6a762e3" providerId="LiveId" clId="{670134B3-EAC6-7A49-90E5-5B126BB6ADA4}" dt="2023-12-05T14:02:17.904" v="75"/>
          <ac:spMkLst>
            <pc:docMk/>
            <pc:sldMk cId="941416600" sldId="400"/>
            <ac:spMk id="2" creationId="{32FEF488-1A3A-BF8A-64CC-1358DEC0F756}"/>
          </ac:spMkLst>
        </pc:spChg>
        <pc:grpChg chg="del">
          <ac:chgData name="昱佑 李" userId="4e53b750a6a762e3" providerId="LiveId" clId="{670134B3-EAC6-7A49-90E5-5B126BB6ADA4}" dt="2023-12-05T15:07:04.468" v="217" actId="478"/>
          <ac:grpSpMkLst>
            <pc:docMk/>
            <pc:sldMk cId="941416600" sldId="400"/>
            <ac:grpSpMk id="6" creationId="{6FA71F5A-3A25-A8DE-CD35-9493B2476D74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62881-2029-8243-939C-3A4215ECDE79}" type="doc">
      <dgm:prSet loTypeId="urn:microsoft.com/office/officeart/2005/8/layout/orgChart1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C0831E73-669E-1649-B7FD-C401ECD0D9CB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系統架構</a:t>
          </a:r>
        </a:p>
      </dgm:t>
    </dgm:pt>
    <dgm:pt modelId="{333C5C39-8747-BE43-8FDA-FE559E26C8AC}" type="parTrans" cxnId="{E2840581-E357-244D-8546-5086439BDA0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DD0171F-0DD4-4641-BFDC-6A18C6C57E89}" type="sibTrans" cxnId="{E2840581-E357-244D-8546-5086439BDA0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38D44EEB-BBB5-EA40-9A41-B64560096D19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前端</a:t>
          </a:r>
        </a:p>
      </dgm:t>
    </dgm:pt>
    <dgm:pt modelId="{E5DB46BF-3D9E-DF4C-A75C-9E0AE9A3E2CA}" type="parTrans" cxnId="{FF35270A-9519-7B44-A3BD-F202D1F23245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06F3B78-104A-E246-8AF8-AD5548B4C96A}" type="sibTrans" cxnId="{FF35270A-9519-7B44-A3BD-F202D1F23245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D367267-0042-FC4D-A49E-F3671D376D71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後端</a:t>
          </a:r>
        </a:p>
      </dgm:t>
    </dgm:pt>
    <dgm:pt modelId="{EE3CD41D-4906-C04C-A107-F23C1AD393F5}" type="parTrans" cxnId="{C0C69C1E-97B1-F940-B825-B54BEBC402C9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AB2DF22-BC68-B14E-B325-F53E1EF85AF4}" type="sibTrans" cxnId="{C0C69C1E-97B1-F940-B825-B54BEBC402C9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D029D9-6B9F-F44C-89B6-6B0EAF1D3813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HTML</a:t>
          </a:r>
        </a:p>
      </dgm:t>
    </dgm:pt>
    <dgm:pt modelId="{D7FD677F-8FAA-844F-A248-0C6F182F687E}" type="parTrans" cxnId="{11E8438F-8640-6041-A54A-EE2A5F2238E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738B970-B6D5-0F41-82FD-527941BA3E8C}" type="sibTrans" cxnId="{11E8438F-8640-6041-A54A-EE2A5F2238E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5A2B754-FA68-B849-A3E5-729FEF9DEEA0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CSS</a:t>
          </a:r>
        </a:p>
      </dgm:t>
    </dgm:pt>
    <dgm:pt modelId="{DDCA5B57-923B-0746-B9DF-DE1B6EE1AE4E}" type="parTrans" cxnId="{680D0346-F7F0-4A4C-926F-D19BD18C66F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344BDE68-5FD9-6F45-8907-A7E87DF8B319}" type="sibTrans" cxnId="{680D0346-F7F0-4A4C-926F-D19BD18C66F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1A8D3DF-41BB-E54B-A612-DA043C32123D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JavaScript</a:t>
          </a:r>
        </a:p>
      </dgm:t>
    </dgm:pt>
    <dgm:pt modelId="{627C8339-FD85-1842-AECF-C49790933D8F}" type="parTrans" cxnId="{D3C7699D-9E67-3848-B70C-925D8E85C4B0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7DA0F5E-0EB5-DF49-A20B-698D1A5853F0}" type="sibTrans" cxnId="{D3C7699D-9E67-3848-B70C-925D8E85C4B0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3CF2DED9-7980-2948-ABD5-A7B351F81C24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Python</a:t>
          </a:r>
        </a:p>
      </dgm:t>
    </dgm:pt>
    <dgm:pt modelId="{E4BE26EF-57FB-2F40-AC3E-E106DDD0C752}" type="parTrans" cxnId="{3B29F08C-8736-7441-B949-E813068A3D7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6C0F8C8-7EC0-0A42-87CC-342E90B9A752}" type="sibTrans" cxnId="{3B29F08C-8736-7441-B949-E813068A3D7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1B1B074-CE49-3C45-8CBA-3C4FB5AB8FE5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資料庫</a:t>
          </a:r>
        </a:p>
      </dgm:t>
    </dgm:pt>
    <dgm:pt modelId="{DE2EFE97-86D5-AC4F-A279-F4749DEA6F69}" type="parTrans" cxnId="{85B17E4E-1177-544B-8170-A3F11F1C40D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6A7881A-59E9-CA4A-9B17-BB2ED3CBC55B}" type="sibTrans" cxnId="{85B17E4E-1177-544B-8170-A3F11F1C40D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16E6772-6E93-EF44-9DE0-4AD680D35278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檢測程式</a:t>
          </a:r>
        </a:p>
      </dgm:t>
    </dgm:pt>
    <dgm:pt modelId="{04C74ADC-B5AB-1246-8370-4FE4514A47EA}" type="parTrans" cxnId="{F0892FC5-FD9C-BE43-BBBE-23E6C929FD1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33608E4-9A46-4644-8063-8457F6194BF3}" type="sibTrans" cxnId="{F0892FC5-FD9C-BE43-BBBE-23E6C929FD1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B34C925B-F048-114A-80BE-7424C17743E6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模型檢測細節</a:t>
          </a:r>
        </a:p>
      </dgm:t>
    </dgm:pt>
    <dgm:pt modelId="{4F922F60-4615-1E4A-9EB3-94029029AE43}" type="parTrans" cxnId="{825CC86A-96E2-214D-95D5-F6992932EC8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A07C38D-3406-B649-A18E-B94D7E052AF5}" type="sibTrans" cxnId="{825CC86A-96E2-214D-95D5-F6992932EC8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A6081AC5-493B-5040-9E8F-E9998876362C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NoSQL</a:t>
          </a:r>
          <a:endParaRPr lang="zh-TW" altLang="en-US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B25E5D8-EE50-2B44-A495-DFA567AA6EAD}" type="parTrans" cxnId="{1E56BF7B-4FAF-7741-8B9D-65E40342EB8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F39B987-8204-4144-AD9B-A33498588071}" type="sibTrans" cxnId="{1E56BF7B-4FAF-7741-8B9D-65E40342EB8E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9D4D40F6-25DC-8040-9C8B-5437C242F15D}">
      <dgm:prSet phldrT="[文字]"/>
      <dgm:spPr/>
      <dgm:t>
        <a:bodyPr/>
        <a:lstStyle/>
        <a:p>
          <a:r>
            <a:rPr lang="en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MongoDB</a:t>
          </a:r>
          <a:endParaRPr lang="zh-TW" altLang="en-US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C33667E-7BF2-3C49-A9F2-0AB5D4B81AA3}" type="parTrans" cxnId="{543C68A8-7E4A-D641-B439-8AEC2033683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4063C31-49DB-A643-852A-445F2507DD60}" type="sibTrans" cxnId="{543C68A8-7E4A-D641-B439-8AEC2033683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6FBFB27-081A-DA48-9CA5-A831F0CDF7F3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平台服務</a:t>
          </a:r>
          <a:endParaRPr lang="en-US" altLang="zh-TW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ABF47FF-5966-0D4A-9F2F-47124F075469}" type="parTrans" cxnId="{1E4F232F-5324-054E-87DF-6730513D1E5F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49088A1-5336-A445-B163-89B9F76114A9}" type="sibTrans" cxnId="{1E4F232F-5324-054E-87DF-6730513D1E5F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30D1B9F-0F9E-D04F-9E31-FE11D375B245}">
      <dgm:prSet phldrT="[文字]"/>
      <dgm:spPr/>
      <dgm:t>
        <a:bodyPr/>
        <a:lstStyle/>
        <a:p>
          <a:r>
            <a: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關聯式資料庫</a:t>
          </a:r>
          <a:endParaRPr lang="en-US" altLang="zh-TW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620AC5EC-500D-C347-884E-E7A0BE3EEF71}" type="parTrans" cxnId="{CC60C3DD-AE2F-F841-AC3A-FA13752AA224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CD92A0E-CA64-7247-BF09-30370348BD38}" type="sibTrans" cxnId="{CC60C3DD-AE2F-F841-AC3A-FA13752AA224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1F6E6BD4-3F7F-5F4C-A93F-9FACB4176B0A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MySQL</a:t>
          </a:r>
        </a:p>
      </dgm:t>
    </dgm:pt>
    <dgm:pt modelId="{2678D727-017B-1D48-B6E9-9867ABE30C4F}" type="parTrans" cxnId="{383A94DE-48EA-934E-8F3F-C6FBA1BB3AB4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091C3F15-593D-6543-8553-2A57355B3905}" type="sibTrans" cxnId="{383A94DE-48EA-934E-8F3F-C6FBA1BB3AB4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2165B13A-B85B-8A4A-81F1-3E94B81EE2F0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Python</a:t>
          </a:r>
          <a:endParaRPr lang="zh-TW" altLang="en-US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87D484D-E561-FA41-876F-D3592725E87C}" type="parTrans" cxnId="{F63E7694-0155-2644-B56F-3E05DEA31A6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426815C9-E531-314F-95CF-1B0416CF6E30}" type="sibTrans" cxnId="{F63E7694-0155-2644-B56F-3E05DEA31A6D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71D6A4D4-29EC-D348-B4EA-A97BAF3F72D4}" type="pres">
      <dgm:prSet presAssocID="{FBF62881-2029-8243-939C-3A4215ECDE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6E80E7-48DD-C349-8FC2-3AD293E19329}" type="pres">
      <dgm:prSet presAssocID="{C0831E73-669E-1649-B7FD-C401ECD0D9CB}" presName="hierRoot1" presStyleCnt="0">
        <dgm:presLayoutVars>
          <dgm:hierBranch val="init"/>
        </dgm:presLayoutVars>
      </dgm:prSet>
      <dgm:spPr/>
    </dgm:pt>
    <dgm:pt modelId="{4CCFDFD4-CABE-ED42-A419-2AF2D71111AF}" type="pres">
      <dgm:prSet presAssocID="{C0831E73-669E-1649-B7FD-C401ECD0D9CB}" presName="rootComposite1" presStyleCnt="0"/>
      <dgm:spPr/>
    </dgm:pt>
    <dgm:pt modelId="{D137CB2C-6DC4-3547-A596-F98EC7BBD33E}" type="pres">
      <dgm:prSet presAssocID="{C0831E73-669E-1649-B7FD-C401ECD0D9CB}" presName="rootText1" presStyleLbl="node0" presStyleIdx="0" presStyleCnt="1">
        <dgm:presLayoutVars>
          <dgm:chPref val="3"/>
        </dgm:presLayoutVars>
      </dgm:prSet>
      <dgm:spPr/>
    </dgm:pt>
    <dgm:pt modelId="{00F97FBA-9984-3D40-957E-1D4782014617}" type="pres">
      <dgm:prSet presAssocID="{C0831E73-669E-1649-B7FD-C401ECD0D9CB}" presName="rootConnector1" presStyleLbl="node1" presStyleIdx="0" presStyleCnt="0"/>
      <dgm:spPr/>
    </dgm:pt>
    <dgm:pt modelId="{72FF67F9-7363-4744-936D-3744C2741500}" type="pres">
      <dgm:prSet presAssocID="{C0831E73-669E-1649-B7FD-C401ECD0D9CB}" presName="hierChild2" presStyleCnt="0"/>
      <dgm:spPr/>
    </dgm:pt>
    <dgm:pt modelId="{18109BA0-AF8B-8849-99D5-ED79762F7B25}" type="pres">
      <dgm:prSet presAssocID="{E5DB46BF-3D9E-DF4C-A75C-9E0AE9A3E2CA}" presName="Name37" presStyleLbl="parChTrans1D2" presStyleIdx="0" presStyleCnt="2"/>
      <dgm:spPr/>
    </dgm:pt>
    <dgm:pt modelId="{8738761A-D221-FB4F-8536-9453E3E031DE}" type="pres">
      <dgm:prSet presAssocID="{38D44EEB-BBB5-EA40-9A41-B64560096D19}" presName="hierRoot2" presStyleCnt="0">
        <dgm:presLayoutVars>
          <dgm:hierBranch val="init"/>
        </dgm:presLayoutVars>
      </dgm:prSet>
      <dgm:spPr/>
    </dgm:pt>
    <dgm:pt modelId="{5F822145-5EB2-6143-9D7B-123D0F2A7E5F}" type="pres">
      <dgm:prSet presAssocID="{38D44EEB-BBB5-EA40-9A41-B64560096D19}" presName="rootComposite" presStyleCnt="0"/>
      <dgm:spPr/>
    </dgm:pt>
    <dgm:pt modelId="{9154DE8E-6B91-7049-BD76-6805D000A3E0}" type="pres">
      <dgm:prSet presAssocID="{38D44EEB-BBB5-EA40-9A41-B64560096D19}" presName="rootText" presStyleLbl="node2" presStyleIdx="0" presStyleCnt="2">
        <dgm:presLayoutVars>
          <dgm:chPref val="3"/>
        </dgm:presLayoutVars>
      </dgm:prSet>
      <dgm:spPr/>
    </dgm:pt>
    <dgm:pt modelId="{3955F719-DF9D-9848-B01C-DA1CB25DE260}" type="pres">
      <dgm:prSet presAssocID="{38D44EEB-BBB5-EA40-9A41-B64560096D19}" presName="rootConnector" presStyleLbl="node2" presStyleIdx="0" presStyleCnt="2"/>
      <dgm:spPr/>
    </dgm:pt>
    <dgm:pt modelId="{BA2E60A7-EED2-CE4F-971C-E4D4F3DFFDEF}" type="pres">
      <dgm:prSet presAssocID="{38D44EEB-BBB5-EA40-9A41-B64560096D19}" presName="hierChild4" presStyleCnt="0"/>
      <dgm:spPr/>
    </dgm:pt>
    <dgm:pt modelId="{B916761C-8F99-9544-9AE5-BBEA95B44EBD}" type="pres">
      <dgm:prSet presAssocID="{D7FD677F-8FAA-844F-A248-0C6F182F687E}" presName="Name37" presStyleLbl="parChTrans1D3" presStyleIdx="0" presStyleCnt="6"/>
      <dgm:spPr/>
    </dgm:pt>
    <dgm:pt modelId="{87A45CA9-FF54-2D4C-AD83-AE19E13996EF}" type="pres">
      <dgm:prSet presAssocID="{88D029D9-6B9F-F44C-89B6-6B0EAF1D3813}" presName="hierRoot2" presStyleCnt="0">
        <dgm:presLayoutVars>
          <dgm:hierBranch val="init"/>
        </dgm:presLayoutVars>
      </dgm:prSet>
      <dgm:spPr/>
    </dgm:pt>
    <dgm:pt modelId="{647CD4FA-3290-5A40-B36A-A6799A771BAC}" type="pres">
      <dgm:prSet presAssocID="{88D029D9-6B9F-F44C-89B6-6B0EAF1D3813}" presName="rootComposite" presStyleCnt="0"/>
      <dgm:spPr/>
    </dgm:pt>
    <dgm:pt modelId="{8CDCB08D-FEFB-6D4C-94A0-E0ADF55ECF3E}" type="pres">
      <dgm:prSet presAssocID="{88D029D9-6B9F-F44C-89B6-6B0EAF1D3813}" presName="rootText" presStyleLbl="node3" presStyleIdx="0" presStyleCnt="6">
        <dgm:presLayoutVars>
          <dgm:chPref val="3"/>
        </dgm:presLayoutVars>
      </dgm:prSet>
      <dgm:spPr/>
    </dgm:pt>
    <dgm:pt modelId="{4D2FC5B4-6CD3-314B-A67F-CCD3DDC94F1E}" type="pres">
      <dgm:prSet presAssocID="{88D029D9-6B9F-F44C-89B6-6B0EAF1D3813}" presName="rootConnector" presStyleLbl="node3" presStyleIdx="0" presStyleCnt="6"/>
      <dgm:spPr/>
    </dgm:pt>
    <dgm:pt modelId="{0DD74F25-07C9-1D4B-BE26-43F4758E6681}" type="pres">
      <dgm:prSet presAssocID="{88D029D9-6B9F-F44C-89B6-6B0EAF1D3813}" presName="hierChild4" presStyleCnt="0"/>
      <dgm:spPr/>
    </dgm:pt>
    <dgm:pt modelId="{4A871CE8-13BF-324E-8E22-120C451F74AF}" type="pres">
      <dgm:prSet presAssocID="{88D029D9-6B9F-F44C-89B6-6B0EAF1D3813}" presName="hierChild5" presStyleCnt="0"/>
      <dgm:spPr/>
    </dgm:pt>
    <dgm:pt modelId="{5C0AB3FD-1F41-274D-87FD-374706203EBC}" type="pres">
      <dgm:prSet presAssocID="{DDCA5B57-923B-0746-B9DF-DE1B6EE1AE4E}" presName="Name37" presStyleLbl="parChTrans1D3" presStyleIdx="1" presStyleCnt="6"/>
      <dgm:spPr/>
    </dgm:pt>
    <dgm:pt modelId="{396D48A8-6C24-6B4D-85FC-03F551F5CD4B}" type="pres">
      <dgm:prSet presAssocID="{05A2B754-FA68-B849-A3E5-729FEF9DEEA0}" presName="hierRoot2" presStyleCnt="0">
        <dgm:presLayoutVars>
          <dgm:hierBranch val="init"/>
        </dgm:presLayoutVars>
      </dgm:prSet>
      <dgm:spPr/>
    </dgm:pt>
    <dgm:pt modelId="{1D9C5BB9-A638-8048-B370-8B57B81099B0}" type="pres">
      <dgm:prSet presAssocID="{05A2B754-FA68-B849-A3E5-729FEF9DEEA0}" presName="rootComposite" presStyleCnt="0"/>
      <dgm:spPr/>
    </dgm:pt>
    <dgm:pt modelId="{9B7E25E2-0D9E-1941-B1E5-0CE9EB8BFE54}" type="pres">
      <dgm:prSet presAssocID="{05A2B754-FA68-B849-A3E5-729FEF9DEEA0}" presName="rootText" presStyleLbl="node3" presStyleIdx="1" presStyleCnt="6">
        <dgm:presLayoutVars>
          <dgm:chPref val="3"/>
        </dgm:presLayoutVars>
      </dgm:prSet>
      <dgm:spPr/>
    </dgm:pt>
    <dgm:pt modelId="{D08A520F-055E-DC4D-B0EC-24C7CB70BC59}" type="pres">
      <dgm:prSet presAssocID="{05A2B754-FA68-B849-A3E5-729FEF9DEEA0}" presName="rootConnector" presStyleLbl="node3" presStyleIdx="1" presStyleCnt="6"/>
      <dgm:spPr/>
    </dgm:pt>
    <dgm:pt modelId="{71E3165F-C3A7-774B-8272-A64BF85CDABE}" type="pres">
      <dgm:prSet presAssocID="{05A2B754-FA68-B849-A3E5-729FEF9DEEA0}" presName="hierChild4" presStyleCnt="0"/>
      <dgm:spPr/>
    </dgm:pt>
    <dgm:pt modelId="{0B93839B-2D40-A447-9CDA-E3591F435C32}" type="pres">
      <dgm:prSet presAssocID="{05A2B754-FA68-B849-A3E5-729FEF9DEEA0}" presName="hierChild5" presStyleCnt="0"/>
      <dgm:spPr/>
    </dgm:pt>
    <dgm:pt modelId="{562367C2-02E3-C849-A816-13BC1EEE8DA6}" type="pres">
      <dgm:prSet presAssocID="{627C8339-FD85-1842-AECF-C49790933D8F}" presName="Name37" presStyleLbl="parChTrans1D3" presStyleIdx="2" presStyleCnt="6"/>
      <dgm:spPr/>
    </dgm:pt>
    <dgm:pt modelId="{6DBD826C-0334-9F40-A679-EF312B80327F}" type="pres">
      <dgm:prSet presAssocID="{B1A8D3DF-41BB-E54B-A612-DA043C32123D}" presName="hierRoot2" presStyleCnt="0">
        <dgm:presLayoutVars>
          <dgm:hierBranch val="init"/>
        </dgm:presLayoutVars>
      </dgm:prSet>
      <dgm:spPr/>
    </dgm:pt>
    <dgm:pt modelId="{09197F4A-D6CE-EB4E-A8B8-06E5E3A10F6F}" type="pres">
      <dgm:prSet presAssocID="{B1A8D3DF-41BB-E54B-A612-DA043C32123D}" presName="rootComposite" presStyleCnt="0"/>
      <dgm:spPr/>
    </dgm:pt>
    <dgm:pt modelId="{DCCC5216-0B76-E940-B490-9A0C15C1C647}" type="pres">
      <dgm:prSet presAssocID="{B1A8D3DF-41BB-E54B-A612-DA043C32123D}" presName="rootText" presStyleLbl="node3" presStyleIdx="2" presStyleCnt="6">
        <dgm:presLayoutVars>
          <dgm:chPref val="3"/>
        </dgm:presLayoutVars>
      </dgm:prSet>
      <dgm:spPr/>
    </dgm:pt>
    <dgm:pt modelId="{E09020E9-E5D8-A948-8C7E-1F46BFEDC4BA}" type="pres">
      <dgm:prSet presAssocID="{B1A8D3DF-41BB-E54B-A612-DA043C32123D}" presName="rootConnector" presStyleLbl="node3" presStyleIdx="2" presStyleCnt="6"/>
      <dgm:spPr/>
    </dgm:pt>
    <dgm:pt modelId="{71416552-1E89-B344-84C2-22EE6A084522}" type="pres">
      <dgm:prSet presAssocID="{B1A8D3DF-41BB-E54B-A612-DA043C32123D}" presName="hierChild4" presStyleCnt="0"/>
      <dgm:spPr/>
    </dgm:pt>
    <dgm:pt modelId="{DB312869-43C7-E74C-B8AC-A8D562522D79}" type="pres">
      <dgm:prSet presAssocID="{B1A8D3DF-41BB-E54B-A612-DA043C32123D}" presName="hierChild5" presStyleCnt="0"/>
      <dgm:spPr/>
    </dgm:pt>
    <dgm:pt modelId="{7C5A1E1E-D567-E84E-A942-152DA0BC653E}" type="pres">
      <dgm:prSet presAssocID="{E4BE26EF-57FB-2F40-AC3E-E106DDD0C752}" presName="Name37" presStyleLbl="parChTrans1D3" presStyleIdx="3" presStyleCnt="6"/>
      <dgm:spPr/>
    </dgm:pt>
    <dgm:pt modelId="{D9CD17B4-48DE-E246-805B-A88D9A17D895}" type="pres">
      <dgm:prSet presAssocID="{3CF2DED9-7980-2948-ABD5-A7B351F81C24}" presName="hierRoot2" presStyleCnt="0">
        <dgm:presLayoutVars>
          <dgm:hierBranch val="init"/>
        </dgm:presLayoutVars>
      </dgm:prSet>
      <dgm:spPr/>
    </dgm:pt>
    <dgm:pt modelId="{1F118D5B-0CB6-554C-80DF-7ABE9A871E30}" type="pres">
      <dgm:prSet presAssocID="{3CF2DED9-7980-2948-ABD5-A7B351F81C24}" presName="rootComposite" presStyleCnt="0"/>
      <dgm:spPr/>
    </dgm:pt>
    <dgm:pt modelId="{9829DFF4-27C2-6045-97E3-373B083870F4}" type="pres">
      <dgm:prSet presAssocID="{3CF2DED9-7980-2948-ABD5-A7B351F81C24}" presName="rootText" presStyleLbl="node3" presStyleIdx="3" presStyleCnt="6">
        <dgm:presLayoutVars>
          <dgm:chPref val="3"/>
        </dgm:presLayoutVars>
      </dgm:prSet>
      <dgm:spPr/>
    </dgm:pt>
    <dgm:pt modelId="{1A4EA7E6-3A28-364C-98F2-94B8AEB8F5DC}" type="pres">
      <dgm:prSet presAssocID="{3CF2DED9-7980-2948-ABD5-A7B351F81C24}" presName="rootConnector" presStyleLbl="node3" presStyleIdx="3" presStyleCnt="6"/>
      <dgm:spPr/>
    </dgm:pt>
    <dgm:pt modelId="{8BE394CF-D96B-D440-B9B9-6FDC72C271E7}" type="pres">
      <dgm:prSet presAssocID="{3CF2DED9-7980-2948-ABD5-A7B351F81C24}" presName="hierChild4" presStyleCnt="0"/>
      <dgm:spPr/>
    </dgm:pt>
    <dgm:pt modelId="{110D07A6-D560-5D4C-9A57-949ABBF343BA}" type="pres">
      <dgm:prSet presAssocID="{3CF2DED9-7980-2948-ABD5-A7B351F81C24}" presName="hierChild5" presStyleCnt="0"/>
      <dgm:spPr/>
    </dgm:pt>
    <dgm:pt modelId="{2D96C1A8-5CA4-BB45-824C-1086544EAB50}" type="pres">
      <dgm:prSet presAssocID="{38D44EEB-BBB5-EA40-9A41-B64560096D19}" presName="hierChild5" presStyleCnt="0"/>
      <dgm:spPr/>
    </dgm:pt>
    <dgm:pt modelId="{83032D88-D00E-9141-B919-92E6CF0165F5}" type="pres">
      <dgm:prSet presAssocID="{EE3CD41D-4906-C04C-A107-F23C1AD393F5}" presName="Name37" presStyleLbl="parChTrans1D2" presStyleIdx="1" presStyleCnt="2"/>
      <dgm:spPr/>
    </dgm:pt>
    <dgm:pt modelId="{2C93BA8A-7903-EC47-BBAB-1C6295717E21}" type="pres">
      <dgm:prSet presAssocID="{CD367267-0042-FC4D-A49E-F3671D376D71}" presName="hierRoot2" presStyleCnt="0">
        <dgm:presLayoutVars>
          <dgm:hierBranch val="init"/>
        </dgm:presLayoutVars>
      </dgm:prSet>
      <dgm:spPr/>
    </dgm:pt>
    <dgm:pt modelId="{76787B45-0552-A943-9E76-D08393545B10}" type="pres">
      <dgm:prSet presAssocID="{CD367267-0042-FC4D-A49E-F3671D376D71}" presName="rootComposite" presStyleCnt="0"/>
      <dgm:spPr/>
    </dgm:pt>
    <dgm:pt modelId="{0C5CB425-06D3-CE41-A2A0-8965F47ED5C7}" type="pres">
      <dgm:prSet presAssocID="{CD367267-0042-FC4D-A49E-F3671D376D71}" presName="rootText" presStyleLbl="node2" presStyleIdx="1" presStyleCnt="2">
        <dgm:presLayoutVars>
          <dgm:chPref val="3"/>
        </dgm:presLayoutVars>
      </dgm:prSet>
      <dgm:spPr/>
    </dgm:pt>
    <dgm:pt modelId="{B1448282-11CB-5742-AF9D-2541435E24A0}" type="pres">
      <dgm:prSet presAssocID="{CD367267-0042-FC4D-A49E-F3671D376D71}" presName="rootConnector" presStyleLbl="node2" presStyleIdx="1" presStyleCnt="2"/>
      <dgm:spPr/>
    </dgm:pt>
    <dgm:pt modelId="{EB3F0B0B-FF4F-A641-8F69-4DEA2CA20F3C}" type="pres">
      <dgm:prSet presAssocID="{CD367267-0042-FC4D-A49E-F3671D376D71}" presName="hierChild4" presStyleCnt="0"/>
      <dgm:spPr/>
    </dgm:pt>
    <dgm:pt modelId="{29509E1F-626E-D645-9542-3304807A1744}" type="pres">
      <dgm:prSet presAssocID="{DE2EFE97-86D5-AC4F-A279-F4749DEA6F69}" presName="Name37" presStyleLbl="parChTrans1D3" presStyleIdx="4" presStyleCnt="6"/>
      <dgm:spPr/>
    </dgm:pt>
    <dgm:pt modelId="{2D198960-A978-EE4C-9560-BC0389BF40C5}" type="pres">
      <dgm:prSet presAssocID="{41B1B074-CE49-3C45-8CBA-3C4FB5AB8FE5}" presName="hierRoot2" presStyleCnt="0">
        <dgm:presLayoutVars>
          <dgm:hierBranch val="init"/>
        </dgm:presLayoutVars>
      </dgm:prSet>
      <dgm:spPr/>
    </dgm:pt>
    <dgm:pt modelId="{A651021F-FE49-2C46-863A-7C29473E23BB}" type="pres">
      <dgm:prSet presAssocID="{41B1B074-CE49-3C45-8CBA-3C4FB5AB8FE5}" presName="rootComposite" presStyleCnt="0"/>
      <dgm:spPr/>
    </dgm:pt>
    <dgm:pt modelId="{5A85B2AA-6B9F-D043-8D1A-ECC2D1A92436}" type="pres">
      <dgm:prSet presAssocID="{41B1B074-CE49-3C45-8CBA-3C4FB5AB8FE5}" presName="rootText" presStyleLbl="node3" presStyleIdx="4" presStyleCnt="6">
        <dgm:presLayoutVars>
          <dgm:chPref val="3"/>
        </dgm:presLayoutVars>
      </dgm:prSet>
      <dgm:spPr/>
    </dgm:pt>
    <dgm:pt modelId="{3B759B0C-AD1A-AB45-AF51-07B8CEABA922}" type="pres">
      <dgm:prSet presAssocID="{41B1B074-CE49-3C45-8CBA-3C4FB5AB8FE5}" presName="rootConnector" presStyleLbl="node3" presStyleIdx="4" presStyleCnt="6"/>
      <dgm:spPr/>
    </dgm:pt>
    <dgm:pt modelId="{626C413D-CA6D-594C-A7C5-C6477243D286}" type="pres">
      <dgm:prSet presAssocID="{41B1B074-CE49-3C45-8CBA-3C4FB5AB8FE5}" presName="hierChild4" presStyleCnt="0"/>
      <dgm:spPr/>
    </dgm:pt>
    <dgm:pt modelId="{6AF82397-2CB7-D041-873B-D00D4E669F0F}" type="pres">
      <dgm:prSet presAssocID="{4F922F60-4615-1E4A-9EB3-94029029AE43}" presName="Name37" presStyleLbl="parChTrans1D4" presStyleIdx="0" presStyleCnt="7"/>
      <dgm:spPr/>
    </dgm:pt>
    <dgm:pt modelId="{9DEC6FB3-1791-D44A-9369-C6BC93712242}" type="pres">
      <dgm:prSet presAssocID="{B34C925B-F048-114A-80BE-7424C17743E6}" presName="hierRoot2" presStyleCnt="0">
        <dgm:presLayoutVars>
          <dgm:hierBranch val="init"/>
        </dgm:presLayoutVars>
      </dgm:prSet>
      <dgm:spPr/>
    </dgm:pt>
    <dgm:pt modelId="{1249A7BF-BE50-0B4B-BDBE-35D0D25C105F}" type="pres">
      <dgm:prSet presAssocID="{B34C925B-F048-114A-80BE-7424C17743E6}" presName="rootComposite" presStyleCnt="0"/>
      <dgm:spPr/>
    </dgm:pt>
    <dgm:pt modelId="{518CD872-A5BB-1F4B-95F1-834EFE0E62FB}" type="pres">
      <dgm:prSet presAssocID="{B34C925B-F048-114A-80BE-7424C17743E6}" presName="rootText" presStyleLbl="node4" presStyleIdx="0" presStyleCnt="7">
        <dgm:presLayoutVars>
          <dgm:chPref val="3"/>
        </dgm:presLayoutVars>
      </dgm:prSet>
      <dgm:spPr/>
    </dgm:pt>
    <dgm:pt modelId="{630DBB36-EC96-5841-84ED-E3DDB4148D7B}" type="pres">
      <dgm:prSet presAssocID="{B34C925B-F048-114A-80BE-7424C17743E6}" presName="rootConnector" presStyleLbl="node4" presStyleIdx="0" presStyleCnt="7"/>
      <dgm:spPr/>
    </dgm:pt>
    <dgm:pt modelId="{86D55CE0-CA70-E54F-AC72-2D11D3BD762C}" type="pres">
      <dgm:prSet presAssocID="{B34C925B-F048-114A-80BE-7424C17743E6}" presName="hierChild4" presStyleCnt="0"/>
      <dgm:spPr/>
    </dgm:pt>
    <dgm:pt modelId="{6FA8DCDD-9B40-6540-85EE-5B1B32A12AD1}" type="pres">
      <dgm:prSet presAssocID="{5B25E5D8-EE50-2B44-A495-DFA567AA6EAD}" presName="Name37" presStyleLbl="parChTrans1D4" presStyleIdx="1" presStyleCnt="7"/>
      <dgm:spPr/>
    </dgm:pt>
    <dgm:pt modelId="{103FD51F-9177-E543-8C6C-74ADEC27C1C0}" type="pres">
      <dgm:prSet presAssocID="{A6081AC5-493B-5040-9E8F-E9998876362C}" presName="hierRoot2" presStyleCnt="0">
        <dgm:presLayoutVars>
          <dgm:hierBranch val="init"/>
        </dgm:presLayoutVars>
      </dgm:prSet>
      <dgm:spPr/>
    </dgm:pt>
    <dgm:pt modelId="{4B57AC8E-8637-FE4F-AA7D-97184FB3EA40}" type="pres">
      <dgm:prSet presAssocID="{A6081AC5-493B-5040-9E8F-E9998876362C}" presName="rootComposite" presStyleCnt="0"/>
      <dgm:spPr/>
    </dgm:pt>
    <dgm:pt modelId="{BC57D306-C7DD-8E4F-892D-ACC179A497A6}" type="pres">
      <dgm:prSet presAssocID="{A6081AC5-493B-5040-9E8F-E9998876362C}" presName="rootText" presStyleLbl="node4" presStyleIdx="1" presStyleCnt="7">
        <dgm:presLayoutVars>
          <dgm:chPref val="3"/>
        </dgm:presLayoutVars>
      </dgm:prSet>
      <dgm:spPr/>
    </dgm:pt>
    <dgm:pt modelId="{ED655678-06EA-B54C-903A-86468C18C712}" type="pres">
      <dgm:prSet presAssocID="{A6081AC5-493B-5040-9E8F-E9998876362C}" presName="rootConnector" presStyleLbl="node4" presStyleIdx="1" presStyleCnt="7"/>
      <dgm:spPr/>
    </dgm:pt>
    <dgm:pt modelId="{D0AC3257-7B2E-4F4B-8EA9-29C6BC5AE497}" type="pres">
      <dgm:prSet presAssocID="{A6081AC5-493B-5040-9E8F-E9998876362C}" presName="hierChild4" presStyleCnt="0"/>
      <dgm:spPr/>
    </dgm:pt>
    <dgm:pt modelId="{8395DD9F-2DF9-1B4F-B3F2-5D8D392E5D84}" type="pres">
      <dgm:prSet presAssocID="{6C33667E-7BF2-3C49-A9F2-0AB5D4B81AA3}" presName="Name37" presStyleLbl="parChTrans1D4" presStyleIdx="2" presStyleCnt="7"/>
      <dgm:spPr/>
    </dgm:pt>
    <dgm:pt modelId="{4B4CF70F-8916-D044-A6AF-4BBF76BCC231}" type="pres">
      <dgm:prSet presAssocID="{9D4D40F6-25DC-8040-9C8B-5437C242F15D}" presName="hierRoot2" presStyleCnt="0">
        <dgm:presLayoutVars>
          <dgm:hierBranch val="init"/>
        </dgm:presLayoutVars>
      </dgm:prSet>
      <dgm:spPr/>
    </dgm:pt>
    <dgm:pt modelId="{9C742B16-1154-8149-97A8-A44F430A49AF}" type="pres">
      <dgm:prSet presAssocID="{9D4D40F6-25DC-8040-9C8B-5437C242F15D}" presName="rootComposite" presStyleCnt="0"/>
      <dgm:spPr/>
    </dgm:pt>
    <dgm:pt modelId="{7FD464A5-6089-D542-9658-3B901A780D11}" type="pres">
      <dgm:prSet presAssocID="{9D4D40F6-25DC-8040-9C8B-5437C242F15D}" presName="rootText" presStyleLbl="node4" presStyleIdx="2" presStyleCnt="7">
        <dgm:presLayoutVars>
          <dgm:chPref val="3"/>
        </dgm:presLayoutVars>
      </dgm:prSet>
      <dgm:spPr/>
    </dgm:pt>
    <dgm:pt modelId="{BB550827-5355-3E42-8139-7794712661E1}" type="pres">
      <dgm:prSet presAssocID="{9D4D40F6-25DC-8040-9C8B-5437C242F15D}" presName="rootConnector" presStyleLbl="node4" presStyleIdx="2" presStyleCnt="7"/>
      <dgm:spPr/>
    </dgm:pt>
    <dgm:pt modelId="{D17327E6-A5D7-BD4B-86AA-783BAC99BC6C}" type="pres">
      <dgm:prSet presAssocID="{9D4D40F6-25DC-8040-9C8B-5437C242F15D}" presName="hierChild4" presStyleCnt="0"/>
      <dgm:spPr/>
    </dgm:pt>
    <dgm:pt modelId="{705D7106-E8C8-0542-80C6-C277A8553275}" type="pres">
      <dgm:prSet presAssocID="{9D4D40F6-25DC-8040-9C8B-5437C242F15D}" presName="hierChild5" presStyleCnt="0"/>
      <dgm:spPr/>
    </dgm:pt>
    <dgm:pt modelId="{2BE5C4A7-9A54-584F-B640-5A7EC466DDA3}" type="pres">
      <dgm:prSet presAssocID="{A6081AC5-493B-5040-9E8F-E9998876362C}" presName="hierChild5" presStyleCnt="0"/>
      <dgm:spPr/>
    </dgm:pt>
    <dgm:pt modelId="{4AB9B4A6-411A-CE4C-8542-5380A097EF81}" type="pres">
      <dgm:prSet presAssocID="{B34C925B-F048-114A-80BE-7424C17743E6}" presName="hierChild5" presStyleCnt="0"/>
      <dgm:spPr/>
    </dgm:pt>
    <dgm:pt modelId="{B1E78955-9979-254C-A84B-18286AB17178}" type="pres">
      <dgm:prSet presAssocID="{5ABF47FF-5966-0D4A-9F2F-47124F075469}" presName="Name37" presStyleLbl="parChTrans1D4" presStyleIdx="3" presStyleCnt="7"/>
      <dgm:spPr/>
    </dgm:pt>
    <dgm:pt modelId="{88FFFCDD-A757-9749-84C6-1C79E8781951}" type="pres">
      <dgm:prSet presAssocID="{16FBFB27-081A-DA48-9CA5-A831F0CDF7F3}" presName="hierRoot2" presStyleCnt="0">
        <dgm:presLayoutVars>
          <dgm:hierBranch val="init"/>
        </dgm:presLayoutVars>
      </dgm:prSet>
      <dgm:spPr/>
    </dgm:pt>
    <dgm:pt modelId="{6CE4EE99-6B26-9244-9F78-39643B8CB34F}" type="pres">
      <dgm:prSet presAssocID="{16FBFB27-081A-DA48-9CA5-A831F0CDF7F3}" presName="rootComposite" presStyleCnt="0"/>
      <dgm:spPr/>
    </dgm:pt>
    <dgm:pt modelId="{CA095540-BEEE-204C-AC8A-DF9392095D66}" type="pres">
      <dgm:prSet presAssocID="{16FBFB27-081A-DA48-9CA5-A831F0CDF7F3}" presName="rootText" presStyleLbl="node4" presStyleIdx="3" presStyleCnt="7">
        <dgm:presLayoutVars>
          <dgm:chPref val="3"/>
        </dgm:presLayoutVars>
      </dgm:prSet>
      <dgm:spPr/>
    </dgm:pt>
    <dgm:pt modelId="{91971E20-2F80-F94E-A156-9E0ED4117B7C}" type="pres">
      <dgm:prSet presAssocID="{16FBFB27-081A-DA48-9CA5-A831F0CDF7F3}" presName="rootConnector" presStyleLbl="node4" presStyleIdx="3" presStyleCnt="7"/>
      <dgm:spPr/>
    </dgm:pt>
    <dgm:pt modelId="{F83F53ED-8180-D24D-BB67-00CA1D2B39AA}" type="pres">
      <dgm:prSet presAssocID="{16FBFB27-081A-DA48-9CA5-A831F0CDF7F3}" presName="hierChild4" presStyleCnt="0"/>
      <dgm:spPr/>
    </dgm:pt>
    <dgm:pt modelId="{D7480CB1-DFD6-9140-B317-9BC0871F250C}" type="pres">
      <dgm:prSet presAssocID="{620AC5EC-500D-C347-884E-E7A0BE3EEF71}" presName="Name37" presStyleLbl="parChTrans1D4" presStyleIdx="4" presStyleCnt="7"/>
      <dgm:spPr/>
    </dgm:pt>
    <dgm:pt modelId="{A8D0EF29-209B-F644-8744-D79D8A34E851}" type="pres">
      <dgm:prSet presAssocID="{F30D1B9F-0F9E-D04F-9E31-FE11D375B245}" presName="hierRoot2" presStyleCnt="0">
        <dgm:presLayoutVars>
          <dgm:hierBranch val="init"/>
        </dgm:presLayoutVars>
      </dgm:prSet>
      <dgm:spPr/>
    </dgm:pt>
    <dgm:pt modelId="{6BBDD67D-E378-6E4F-874B-1AAB71D4EF10}" type="pres">
      <dgm:prSet presAssocID="{F30D1B9F-0F9E-D04F-9E31-FE11D375B245}" presName="rootComposite" presStyleCnt="0"/>
      <dgm:spPr/>
    </dgm:pt>
    <dgm:pt modelId="{93626C56-3628-824C-BA8A-619128C88DB2}" type="pres">
      <dgm:prSet presAssocID="{F30D1B9F-0F9E-D04F-9E31-FE11D375B245}" presName="rootText" presStyleLbl="node4" presStyleIdx="4" presStyleCnt="7">
        <dgm:presLayoutVars>
          <dgm:chPref val="3"/>
        </dgm:presLayoutVars>
      </dgm:prSet>
      <dgm:spPr/>
    </dgm:pt>
    <dgm:pt modelId="{8BF9A883-D88E-2241-B9C2-B43BF88CA556}" type="pres">
      <dgm:prSet presAssocID="{F30D1B9F-0F9E-D04F-9E31-FE11D375B245}" presName="rootConnector" presStyleLbl="node4" presStyleIdx="4" presStyleCnt="7"/>
      <dgm:spPr/>
    </dgm:pt>
    <dgm:pt modelId="{E18C1FF5-6C55-C642-A5EC-9F20A7DF77D2}" type="pres">
      <dgm:prSet presAssocID="{F30D1B9F-0F9E-D04F-9E31-FE11D375B245}" presName="hierChild4" presStyleCnt="0"/>
      <dgm:spPr/>
    </dgm:pt>
    <dgm:pt modelId="{2069E1F4-5906-C04B-81E6-4A9AFBBD4552}" type="pres">
      <dgm:prSet presAssocID="{2678D727-017B-1D48-B6E9-9867ABE30C4F}" presName="Name37" presStyleLbl="parChTrans1D4" presStyleIdx="5" presStyleCnt="7"/>
      <dgm:spPr/>
    </dgm:pt>
    <dgm:pt modelId="{870B1631-22DA-614A-9FF3-2AD2387866AF}" type="pres">
      <dgm:prSet presAssocID="{1F6E6BD4-3F7F-5F4C-A93F-9FACB4176B0A}" presName="hierRoot2" presStyleCnt="0">
        <dgm:presLayoutVars>
          <dgm:hierBranch val="init"/>
        </dgm:presLayoutVars>
      </dgm:prSet>
      <dgm:spPr/>
    </dgm:pt>
    <dgm:pt modelId="{90E4DF48-90E9-534F-9983-3D6D753112D3}" type="pres">
      <dgm:prSet presAssocID="{1F6E6BD4-3F7F-5F4C-A93F-9FACB4176B0A}" presName="rootComposite" presStyleCnt="0"/>
      <dgm:spPr/>
    </dgm:pt>
    <dgm:pt modelId="{AF551F9D-CA2D-2C48-9921-747A2561CF09}" type="pres">
      <dgm:prSet presAssocID="{1F6E6BD4-3F7F-5F4C-A93F-9FACB4176B0A}" presName="rootText" presStyleLbl="node4" presStyleIdx="5" presStyleCnt="7">
        <dgm:presLayoutVars>
          <dgm:chPref val="3"/>
        </dgm:presLayoutVars>
      </dgm:prSet>
      <dgm:spPr/>
    </dgm:pt>
    <dgm:pt modelId="{F09C86A6-86C0-E34E-8FAB-7459BE518739}" type="pres">
      <dgm:prSet presAssocID="{1F6E6BD4-3F7F-5F4C-A93F-9FACB4176B0A}" presName="rootConnector" presStyleLbl="node4" presStyleIdx="5" presStyleCnt="7"/>
      <dgm:spPr/>
    </dgm:pt>
    <dgm:pt modelId="{0E89E3D0-3582-E244-B5C0-F56B7817B9EA}" type="pres">
      <dgm:prSet presAssocID="{1F6E6BD4-3F7F-5F4C-A93F-9FACB4176B0A}" presName="hierChild4" presStyleCnt="0"/>
      <dgm:spPr/>
    </dgm:pt>
    <dgm:pt modelId="{F8ED6334-0404-5E44-B9D6-3C61326E5A74}" type="pres">
      <dgm:prSet presAssocID="{1F6E6BD4-3F7F-5F4C-A93F-9FACB4176B0A}" presName="hierChild5" presStyleCnt="0"/>
      <dgm:spPr/>
    </dgm:pt>
    <dgm:pt modelId="{5A92FDF8-45D6-2A45-882D-F18047A037CE}" type="pres">
      <dgm:prSet presAssocID="{F30D1B9F-0F9E-D04F-9E31-FE11D375B245}" presName="hierChild5" presStyleCnt="0"/>
      <dgm:spPr/>
    </dgm:pt>
    <dgm:pt modelId="{E845F1F7-3716-124B-BE46-69907CCEB0D9}" type="pres">
      <dgm:prSet presAssocID="{16FBFB27-081A-DA48-9CA5-A831F0CDF7F3}" presName="hierChild5" presStyleCnt="0"/>
      <dgm:spPr/>
    </dgm:pt>
    <dgm:pt modelId="{D565BFD9-42FE-3146-B356-0E7A0860701B}" type="pres">
      <dgm:prSet presAssocID="{41B1B074-CE49-3C45-8CBA-3C4FB5AB8FE5}" presName="hierChild5" presStyleCnt="0"/>
      <dgm:spPr/>
    </dgm:pt>
    <dgm:pt modelId="{28003612-31C1-7A42-8AB4-D7C20D2570EB}" type="pres">
      <dgm:prSet presAssocID="{04C74ADC-B5AB-1246-8370-4FE4514A47EA}" presName="Name37" presStyleLbl="parChTrans1D3" presStyleIdx="5" presStyleCnt="6"/>
      <dgm:spPr/>
    </dgm:pt>
    <dgm:pt modelId="{BDEF7009-2CEB-AC4D-B769-5C021F817BA6}" type="pres">
      <dgm:prSet presAssocID="{F16E6772-6E93-EF44-9DE0-4AD680D35278}" presName="hierRoot2" presStyleCnt="0">
        <dgm:presLayoutVars>
          <dgm:hierBranch val="init"/>
        </dgm:presLayoutVars>
      </dgm:prSet>
      <dgm:spPr/>
    </dgm:pt>
    <dgm:pt modelId="{9B1890AF-A89C-8943-AF05-B5ED9E0B0469}" type="pres">
      <dgm:prSet presAssocID="{F16E6772-6E93-EF44-9DE0-4AD680D35278}" presName="rootComposite" presStyleCnt="0"/>
      <dgm:spPr/>
    </dgm:pt>
    <dgm:pt modelId="{592E624E-6B92-F948-A850-AD4E7CB72855}" type="pres">
      <dgm:prSet presAssocID="{F16E6772-6E93-EF44-9DE0-4AD680D35278}" presName="rootText" presStyleLbl="node3" presStyleIdx="5" presStyleCnt="6">
        <dgm:presLayoutVars>
          <dgm:chPref val="3"/>
        </dgm:presLayoutVars>
      </dgm:prSet>
      <dgm:spPr/>
    </dgm:pt>
    <dgm:pt modelId="{9B420E75-B621-5146-9658-BC9166065E20}" type="pres">
      <dgm:prSet presAssocID="{F16E6772-6E93-EF44-9DE0-4AD680D35278}" presName="rootConnector" presStyleLbl="node3" presStyleIdx="5" presStyleCnt="6"/>
      <dgm:spPr/>
    </dgm:pt>
    <dgm:pt modelId="{FED2998E-F317-144E-BAD6-BDF09BC3C311}" type="pres">
      <dgm:prSet presAssocID="{F16E6772-6E93-EF44-9DE0-4AD680D35278}" presName="hierChild4" presStyleCnt="0"/>
      <dgm:spPr/>
    </dgm:pt>
    <dgm:pt modelId="{9B8BA942-7740-1646-A7E6-510B0E19FA0F}" type="pres">
      <dgm:prSet presAssocID="{887D484D-E561-FA41-876F-D3592725E87C}" presName="Name37" presStyleLbl="parChTrans1D4" presStyleIdx="6" presStyleCnt="7"/>
      <dgm:spPr/>
    </dgm:pt>
    <dgm:pt modelId="{A800BBD9-BD1B-A14E-B909-1FD9F44BB5AE}" type="pres">
      <dgm:prSet presAssocID="{2165B13A-B85B-8A4A-81F1-3E94B81EE2F0}" presName="hierRoot2" presStyleCnt="0">
        <dgm:presLayoutVars>
          <dgm:hierBranch val="init"/>
        </dgm:presLayoutVars>
      </dgm:prSet>
      <dgm:spPr/>
    </dgm:pt>
    <dgm:pt modelId="{E26DD304-0C3D-A44E-A637-54F479E71084}" type="pres">
      <dgm:prSet presAssocID="{2165B13A-B85B-8A4A-81F1-3E94B81EE2F0}" presName="rootComposite" presStyleCnt="0"/>
      <dgm:spPr/>
    </dgm:pt>
    <dgm:pt modelId="{DA36E58A-1A93-0C47-AC9F-7862E2417453}" type="pres">
      <dgm:prSet presAssocID="{2165B13A-B85B-8A4A-81F1-3E94B81EE2F0}" presName="rootText" presStyleLbl="node4" presStyleIdx="6" presStyleCnt="7">
        <dgm:presLayoutVars>
          <dgm:chPref val="3"/>
        </dgm:presLayoutVars>
      </dgm:prSet>
      <dgm:spPr/>
    </dgm:pt>
    <dgm:pt modelId="{D5DEFDC9-AD7B-4842-A78E-CB9EE413053F}" type="pres">
      <dgm:prSet presAssocID="{2165B13A-B85B-8A4A-81F1-3E94B81EE2F0}" presName="rootConnector" presStyleLbl="node4" presStyleIdx="6" presStyleCnt="7"/>
      <dgm:spPr/>
    </dgm:pt>
    <dgm:pt modelId="{69DAD9CF-12FF-F142-A67C-AE2666213762}" type="pres">
      <dgm:prSet presAssocID="{2165B13A-B85B-8A4A-81F1-3E94B81EE2F0}" presName="hierChild4" presStyleCnt="0"/>
      <dgm:spPr/>
    </dgm:pt>
    <dgm:pt modelId="{54EDDAFC-444E-EC4C-92D6-3BC149F40882}" type="pres">
      <dgm:prSet presAssocID="{2165B13A-B85B-8A4A-81F1-3E94B81EE2F0}" presName="hierChild5" presStyleCnt="0"/>
      <dgm:spPr/>
    </dgm:pt>
    <dgm:pt modelId="{9DF76E37-87DA-2940-A2EA-6D021219688D}" type="pres">
      <dgm:prSet presAssocID="{F16E6772-6E93-EF44-9DE0-4AD680D35278}" presName="hierChild5" presStyleCnt="0"/>
      <dgm:spPr/>
    </dgm:pt>
    <dgm:pt modelId="{AE38C9FE-24D7-1245-940F-493CC4F1D4B7}" type="pres">
      <dgm:prSet presAssocID="{CD367267-0042-FC4D-A49E-F3671D376D71}" presName="hierChild5" presStyleCnt="0"/>
      <dgm:spPr/>
    </dgm:pt>
    <dgm:pt modelId="{A0845885-3001-9944-8DD8-FFFFCB4E51B3}" type="pres">
      <dgm:prSet presAssocID="{C0831E73-669E-1649-B7FD-C401ECD0D9CB}" presName="hierChild3" presStyleCnt="0"/>
      <dgm:spPr/>
    </dgm:pt>
  </dgm:ptLst>
  <dgm:cxnLst>
    <dgm:cxn modelId="{EEDBBD06-B372-9743-AA82-B8D59CCDAB54}" type="presOf" srcId="{38D44EEB-BBB5-EA40-9A41-B64560096D19}" destId="{9154DE8E-6B91-7049-BD76-6805D000A3E0}" srcOrd="0" destOrd="0" presId="urn:microsoft.com/office/officeart/2005/8/layout/orgChart1"/>
    <dgm:cxn modelId="{CBD7CE06-0D5A-1D45-A268-39119536A9F2}" type="presOf" srcId="{1F6E6BD4-3F7F-5F4C-A93F-9FACB4176B0A}" destId="{F09C86A6-86C0-E34E-8FAB-7459BE518739}" srcOrd="1" destOrd="0" presId="urn:microsoft.com/office/officeart/2005/8/layout/orgChart1"/>
    <dgm:cxn modelId="{5B25EF09-190F-A64F-8E7D-FAABF91A2A62}" type="presOf" srcId="{B1A8D3DF-41BB-E54B-A612-DA043C32123D}" destId="{E09020E9-E5D8-A948-8C7E-1F46BFEDC4BA}" srcOrd="1" destOrd="0" presId="urn:microsoft.com/office/officeart/2005/8/layout/orgChart1"/>
    <dgm:cxn modelId="{FF35270A-9519-7B44-A3BD-F202D1F23245}" srcId="{C0831E73-669E-1649-B7FD-C401ECD0D9CB}" destId="{38D44EEB-BBB5-EA40-9A41-B64560096D19}" srcOrd="0" destOrd="0" parTransId="{E5DB46BF-3D9E-DF4C-A75C-9E0AE9A3E2CA}" sibTransId="{F06F3B78-104A-E246-8AF8-AD5548B4C96A}"/>
    <dgm:cxn modelId="{0698660A-90D1-5344-9632-E1344E0313D6}" type="presOf" srcId="{B34C925B-F048-114A-80BE-7424C17743E6}" destId="{630DBB36-EC96-5841-84ED-E3DDB4148D7B}" srcOrd="1" destOrd="0" presId="urn:microsoft.com/office/officeart/2005/8/layout/orgChart1"/>
    <dgm:cxn modelId="{1406CC0A-011D-D94E-88B2-B16976A97AB2}" type="presOf" srcId="{E4BE26EF-57FB-2F40-AC3E-E106DDD0C752}" destId="{7C5A1E1E-D567-E84E-A942-152DA0BC653E}" srcOrd="0" destOrd="0" presId="urn:microsoft.com/office/officeart/2005/8/layout/orgChart1"/>
    <dgm:cxn modelId="{4BBFA80D-BBFD-8742-A55F-F32363F081A3}" type="presOf" srcId="{6C33667E-7BF2-3C49-A9F2-0AB5D4B81AA3}" destId="{8395DD9F-2DF9-1B4F-B3F2-5D8D392E5D84}" srcOrd="0" destOrd="0" presId="urn:microsoft.com/office/officeart/2005/8/layout/orgChart1"/>
    <dgm:cxn modelId="{A0065F0E-EC87-E44D-ABF0-CAD02AA94D6A}" type="presOf" srcId="{F30D1B9F-0F9E-D04F-9E31-FE11D375B245}" destId="{8BF9A883-D88E-2241-B9C2-B43BF88CA556}" srcOrd="1" destOrd="0" presId="urn:microsoft.com/office/officeart/2005/8/layout/orgChart1"/>
    <dgm:cxn modelId="{FCCBE410-FE59-7141-9421-CE36489031E5}" type="presOf" srcId="{F16E6772-6E93-EF44-9DE0-4AD680D35278}" destId="{9B420E75-B621-5146-9658-BC9166065E20}" srcOrd="1" destOrd="0" presId="urn:microsoft.com/office/officeart/2005/8/layout/orgChart1"/>
    <dgm:cxn modelId="{FE063719-3575-4D43-AFAF-44800B689639}" type="presOf" srcId="{A6081AC5-493B-5040-9E8F-E9998876362C}" destId="{BC57D306-C7DD-8E4F-892D-ACC179A497A6}" srcOrd="0" destOrd="0" presId="urn:microsoft.com/office/officeart/2005/8/layout/orgChart1"/>
    <dgm:cxn modelId="{5DA3C21B-0D4F-264C-8450-17CA68FC2349}" type="presOf" srcId="{F16E6772-6E93-EF44-9DE0-4AD680D35278}" destId="{592E624E-6B92-F948-A850-AD4E7CB72855}" srcOrd="0" destOrd="0" presId="urn:microsoft.com/office/officeart/2005/8/layout/orgChart1"/>
    <dgm:cxn modelId="{C0C69C1E-97B1-F940-B825-B54BEBC402C9}" srcId="{C0831E73-669E-1649-B7FD-C401ECD0D9CB}" destId="{CD367267-0042-FC4D-A49E-F3671D376D71}" srcOrd="1" destOrd="0" parTransId="{EE3CD41D-4906-C04C-A107-F23C1AD393F5}" sibTransId="{FAB2DF22-BC68-B14E-B325-F53E1EF85AF4}"/>
    <dgm:cxn modelId="{F2611321-A3CE-2046-9D07-5FA2666D6B3B}" type="presOf" srcId="{CD367267-0042-FC4D-A49E-F3671D376D71}" destId="{0C5CB425-06D3-CE41-A2A0-8965F47ED5C7}" srcOrd="0" destOrd="0" presId="urn:microsoft.com/office/officeart/2005/8/layout/orgChart1"/>
    <dgm:cxn modelId="{57DE882C-40E7-9A4F-AF27-CF17212A836D}" type="presOf" srcId="{D7FD677F-8FAA-844F-A248-0C6F182F687E}" destId="{B916761C-8F99-9544-9AE5-BBEA95B44EBD}" srcOrd="0" destOrd="0" presId="urn:microsoft.com/office/officeart/2005/8/layout/orgChart1"/>
    <dgm:cxn modelId="{1E4F232F-5324-054E-87DF-6730513D1E5F}" srcId="{41B1B074-CE49-3C45-8CBA-3C4FB5AB8FE5}" destId="{16FBFB27-081A-DA48-9CA5-A831F0CDF7F3}" srcOrd="1" destOrd="0" parTransId="{5ABF47FF-5966-0D4A-9F2F-47124F075469}" sibTransId="{D49088A1-5336-A445-B163-89B9F76114A9}"/>
    <dgm:cxn modelId="{AE34922F-B6E2-6847-B395-D28C94A1FEE8}" type="presOf" srcId="{887D484D-E561-FA41-876F-D3592725E87C}" destId="{9B8BA942-7740-1646-A7E6-510B0E19FA0F}" srcOrd="0" destOrd="0" presId="urn:microsoft.com/office/officeart/2005/8/layout/orgChart1"/>
    <dgm:cxn modelId="{876BE133-6DE8-4040-8389-CEF092EA5252}" type="presOf" srcId="{E5DB46BF-3D9E-DF4C-A75C-9E0AE9A3E2CA}" destId="{18109BA0-AF8B-8849-99D5-ED79762F7B25}" srcOrd="0" destOrd="0" presId="urn:microsoft.com/office/officeart/2005/8/layout/orgChart1"/>
    <dgm:cxn modelId="{AA34EB3A-6934-ED48-87B1-42B1A46655F5}" type="presOf" srcId="{9D4D40F6-25DC-8040-9C8B-5437C242F15D}" destId="{7FD464A5-6089-D542-9658-3B901A780D11}" srcOrd="0" destOrd="0" presId="urn:microsoft.com/office/officeart/2005/8/layout/orgChart1"/>
    <dgm:cxn modelId="{3FDADC3B-8349-6343-BA98-4125BCC8E513}" type="presOf" srcId="{04C74ADC-B5AB-1246-8370-4FE4514A47EA}" destId="{28003612-31C1-7A42-8AB4-D7C20D2570EB}" srcOrd="0" destOrd="0" presId="urn:microsoft.com/office/officeart/2005/8/layout/orgChart1"/>
    <dgm:cxn modelId="{C518BD61-B8BC-5A4B-8B7B-F2BD2EDDBFD2}" type="presOf" srcId="{DDCA5B57-923B-0746-B9DF-DE1B6EE1AE4E}" destId="{5C0AB3FD-1F41-274D-87FD-374706203EBC}" srcOrd="0" destOrd="0" presId="urn:microsoft.com/office/officeart/2005/8/layout/orgChart1"/>
    <dgm:cxn modelId="{680D0346-F7F0-4A4C-926F-D19BD18C66FB}" srcId="{38D44EEB-BBB5-EA40-9A41-B64560096D19}" destId="{05A2B754-FA68-B849-A3E5-729FEF9DEEA0}" srcOrd="1" destOrd="0" parTransId="{DDCA5B57-923B-0746-B9DF-DE1B6EE1AE4E}" sibTransId="{344BDE68-5FD9-6F45-8907-A7E87DF8B319}"/>
    <dgm:cxn modelId="{B093C067-D257-A645-A99D-85FEBEEF5C8A}" type="presOf" srcId="{FBF62881-2029-8243-939C-3A4215ECDE79}" destId="{71D6A4D4-29EC-D348-B4EA-A97BAF3F72D4}" srcOrd="0" destOrd="0" presId="urn:microsoft.com/office/officeart/2005/8/layout/orgChart1"/>
    <dgm:cxn modelId="{825CC86A-96E2-214D-95D5-F6992932EC8B}" srcId="{41B1B074-CE49-3C45-8CBA-3C4FB5AB8FE5}" destId="{B34C925B-F048-114A-80BE-7424C17743E6}" srcOrd="0" destOrd="0" parTransId="{4F922F60-4615-1E4A-9EB3-94029029AE43}" sibTransId="{FA07C38D-3406-B649-A18E-B94D7E052AF5}"/>
    <dgm:cxn modelId="{18F9D04B-3819-7F4B-8628-44BA35EB4436}" type="presOf" srcId="{DE2EFE97-86D5-AC4F-A279-F4749DEA6F69}" destId="{29509E1F-626E-D645-9542-3304807A1744}" srcOrd="0" destOrd="0" presId="urn:microsoft.com/office/officeart/2005/8/layout/orgChart1"/>
    <dgm:cxn modelId="{F3507D4C-66D5-B244-A27F-8EEF772B22CB}" type="presOf" srcId="{9D4D40F6-25DC-8040-9C8B-5437C242F15D}" destId="{BB550827-5355-3E42-8139-7794712661E1}" srcOrd="1" destOrd="0" presId="urn:microsoft.com/office/officeart/2005/8/layout/orgChart1"/>
    <dgm:cxn modelId="{AD03014D-F142-4142-82BC-0F76343230A7}" type="presOf" srcId="{2165B13A-B85B-8A4A-81F1-3E94B81EE2F0}" destId="{D5DEFDC9-AD7B-4842-A78E-CB9EE413053F}" srcOrd="1" destOrd="0" presId="urn:microsoft.com/office/officeart/2005/8/layout/orgChart1"/>
    <dgm:cxn modelId="{85B17E4E-1177-544B-8170-A3F11F1C40DC}" srcId="{CD367267-0042-FC4D-A49E-F3671D376D71}" destId="{41B1B074-CE49-3C45-8CBA-3C4FB5AB8FE5}" srcOrd="0" destOrd="0" parTransId="{DE2EFE97-86D5-AC4F-A279-F4749DEA6F69}" sibTransId="{86A7881A-59E9-CA4A-9B17-BB2ED3CBC55B}"/>
    <dgm:cxn modelId="{DAB0834E-5BC3-B345-BE67-4FC56905771B}" type="presOf" srcId="{88D029D9-6B9F-F44C-89B6-6B0EAF1D3813}" destId="{8CDCB08D-FEFB-6D4C-94A0-E0ADF55ECF3E}" srcOrd="0" destOrd="0" presId="urn:microsoft.com/office/officeart/2005/8/layout/orgChart1"/>
    <dgm:cxn modelId="{5739DD71-D28A-B443-BDEF-00B7EEAB3BD6}" type="presOf" srcId="{627C8339-FD85-1842-AECF-C49790933D8F}" destId="{562367C2-02E3-C849-A816-13BC1EEE8DA6}" srcOrd="0" destOrd="0" presId="urn:microsoft.com/office/officeart/2005/8/layout/orgChart1"/>
    <dgm:cxn modelId="{5B593158-9927-A24C-8133-0D9A391BDE21}" type="presOf" srcId="{88D029D9-6B9F-F44C-89B6-6B0EAF1D3813}" destId="{4D2FC5B4-6CD3-314B-A67F-CCD3DDC94F1E}" srcOrd="1" destOrd="0" presId="urn:microsoft.com/office/officeart/2005/8/layout/orgChart1"/>
    <dgm:cxn modelId="{1E56BF7B-4FAF-7741-8B9D-65E40342EB8E}" srcId="{B34C925B-F048-114A-80BE-7424C17743E6}" destId="{A6081AC5-493B-5040-9E8F-E9998876362C}" srcOrd="0" destOrd="0" parTransId="{5B25E5D8-EE50-2B44-A495-DFA567AA6EAD}" sibTransId="{0F39B987-8204-4144-AD9B-A33498588071}"/>
    <dgm:cxn modelId="{301D2D7C-0DA2-A44D-9CA7-B28D83B5568B}" type="presOf" srcId="{38D44EEB-BBB5-EA40-9A41-B64560096D19}" destId="{3955F719-DF9D-9848-B01C-DA1CB25DE260}" srcOrd="1" destOrd="0" presId="urn:microsoft.com/office/officeart/2005/8/layout/orgChart1"/>
    <dgm:cxn modelId="{6CEFAD7E-EEC7-6046-92A3-8C1599E05A01}" type="presOf" srcId="{CD367267-0042-FC4D-A49E-F3671D376D71}" destId="{B1448282-11CB-5742-AF9D-2541435E24A0}" srcOrd="1" destOrd="0" presId="urn:microsoft.com/office/officeart/2005/8/layout/orgChart1"/>
    <dgm:cxn modelId="{E2840581-E357-244D-8546-5086439BDA0D}" srcId="{FBF62881-2029-8243-939C-3A4215ECDE79}" destId="{C0831E73-669E-1649-B7FD-C401ECD0D9CB}" srcOrd="0" destOrd="0" parTransId="{333C5C39-8747-BE43-8FDA-FE559E26C8AC}" sibTransId="{EDD0171F-0DD4-4641-BFDC-6A18C6C57E89}"/>
    <dgm:cxn modelId="{77015A82-2AF9-0141-90FF-A9E346DA5F36}" type="presOf" srcId="{05A2B754-FA68-B849-A3E5-729FEF9DEEA0}" destId="{9B7E25E2-0D9E-1941-B1E5-0CE9EB8BFE54}" srcOrd="0" destOrd="0" presId="urn:microsoft.com/office/officeart/2005/8/layout/orgChart1"/>
    <dgm:cxn modelId="{B6666486-2B11-D749-B744-77697EF66D46}" type="presOf" srcId="{EE3CD41D-4906-C04C-A107-F23C1AD393F5}" destId="{83032D88-D00E-9141-B919-92E6CF0165F5}" srcOrd="0" destOrd="0" presId="urn:microsoft.com/office/officeart/2005/8/layout/orgChart1"/>
    <dgm:cxn modelId="{F0B3CF88-0C90-824A-B646-02B3244D36FD}" type="presOf" srcId="{16FBFB27-081A-DA48-9CA5-A831F0CDF7F3}" destId="{CA095540-BEEE-204C-AC8A-DF9392095D66}" srcOrd="0" destOrd="0" presId="urn:microsoft.com/office/officeart/2005/8/layout/orgChart1"/>
    <dgm:cxn modelId="{3B29F08C-8736-7441-B949-E813068A3D7C}" srcId="{38D44EEB-BBB5-EA40-9A41-B64560096D19}" destId="{3CF2DED9-7980-2948-ABD5-A7B351F81C24}" srcOrd="3" destOrd="0" parTransId="{E4BE26EF-57FB-2F40-AC3E-E106DDD0C752}" sibTransId="{86C0F8C8-7EC0-0A42-87CC-342E90B9A752}"/>
    <dgm:cxn modelId="{0274C88E-0D46-7143-ABCA-946729E6255E}" type="presOf" srcId="{16FBFB27-081A-DA48-9CA5-A831F0CDF7F3}" destId="{91971E20-2F80-F94E-A156-9E0ED4117B7C}" srcOrd="1" destOrd="0" presId="urn:microsoft.com/office/officeart/2005/8/layout/orgChart1"/>
    <dgm:cxn modelId="{11E8438F-8640-6041-A54A-EE2A5F2238E8}" srcId="{38D44EEB-BBB5-EA40-9A41-B64560096D19}" destId="{88D029D9-6B9F-F44C-89B6-6B0EAF1D3813}" srcOrd="0" destOrd="0" parTransId="{D7FD677F-8FAA-844F-A248-0C6F182F687E}" sibTransId="{4738B970-B6D5-0F41-82FD-527941BA3E8C}"/>
    <dgm:cxn modelId="{F63E7694-0155-2644-B56F-3E05DEA31A6D}" srcId="{F16E6772-6E93-EF44-9DE0-4AD680D35278}" destId="{2165B13A-B85B-8A4A-81F1-3E94B81EE2F0}" srcOrd="0" destOrd="0" parTransId="{887D484D-E561-FA41-876F-D3592725E87C}" sibTransId="{426815C9-E531-314F-95CF-1B0416CF6E30}"/>
    <dgm:cxn modelId="{9A276497-05BD-564B-BA46-69D634DB597C}" type="presOf" srcId="{3CF2DED9-7980-2948-ABD5-A7B351F81C24}" destId="{1A4EA7E6-3A28-364C-98F2-94B8AEB8F5DC}" srcOrd="1" destOrd="0" presId="urn:microsoft.com/office/officeart/2005/8/layout/orgChart1"/>
    <dgm:cxn modelId="{D3C7699D-9E67-3848-B70C-925D8E85C4B0}" srcId="{38D44EEB-BBB5-EA40-9A41-B64560096D19}" destId="{B1A8D3DF-41BB-E54B-A612-DA043C32123D}" srcOrd="2" destOrd="0" parTransId="{627C8339-FD85-1842-AECF-C49790933D8F}" sibTransId="{A7DA0F5E-0EB5-DF49-A20B-698D1A5853F0}"/>
    <dgm:cxn modelId="{543C68A8-7E4A-D641-B439-8AEC2033683D}" srcId="{A6081AC5-493B-5040-9E8F-E9998876362C}" destId="{9D4D40F6-25DC-8040-9C8B-5437C242F15D}" srcOrd="0" destOrd="0" parTransId="{6C33667E-7BF2-3C49-A9F2-0AB5D4B81AA3}" sibTransId="{24063C31-49DB-A643-852A-445F2507DD60}"/>
    <dgm:cxn modelId="{36D7EBAB-AEC7-E146-93FC-7723E04E1414}" type="presOf" srcId="{B34C925B-F048-114A-80BE-7424C17743E6}" destId="{518CD872-A5BB-1F4B-95F1-834EFE0E62FB}" srcOrd="0" destOrd="0" presId="urn:microsoft.com/office/officeart/2005/8/layout/orgChart1"/>
    <dgm:cxn modelId="{A6EB45B9-CFC6-FE40-90A5-CFA55CF5A1D9}" type="presOf" srcId="{5ABF47FF-5966-0D4A-9F2F-47124F075469}" destId="{B1E78955-9979-254C-A84B-18286AB17178}" srcOrd="0" destOrd="0" presId="urn:microsoft.com/office/officeart/2005/8/layout/orgChart1"/>
    <dgm:cxn modelId="{0F6C1ABA-E063-A043-AF93-8A4F5199832F}" type="presOf" srcId="{2165B13A-B85B-8A4A-81F1-3E94B81EE2F0}" destId="{DA36E58A-1A93-0C47-AC9F-7862E2417453}" srcOrd="0" destOrd="0" presId="urn:microsoft.com/office/officeart/2005/8/layout/orgChart1"/>
    <dgm:cxn modelId="{B1D48FBF-7372-474C-BC96-BCDC9A01C998}" type="presOf" srcId="{B1A8D3DF-41BB-E54B-A612-DA043C32123D}" destId="{DCCC5216-0B76-E940-B490-9A0C15C1C647}" srcOrd="0" destOrd="0" presId="urn:microsoft.com/office/officeart/2005/8/layout/orgChart1"/>
    <dgm:cxn modelId="{45D533C2-E72E-1143-BCBC-59660AB44EBB}" type="presOf" srcId="{F30D1B9F-0F9E-D04F-9E31-FE11D375B245}" destId="{93626C56-3628-824C-BA8A-619128C88DB2}" srcOrd="0" destOrd="0" presId="urn:microsoft.com/office/officeart/2005/8/layout/orgChart1"/>
    <dgm:cxn modelId="{A624A9C4-203C-3E41-8AC3-6ED05D042623}" type="presOf" srcId="{05A2B754-FA68-B849-A3E5-729FEF9DEEA0}" destId="{D08A520F-055E-DC4D-B0EC-24C7CB70BC59}" srcOrd="1" destOrd="0" presId="urn:microsoft.com/office/officeart/2005/8/layout/orgChart1"/>
    <dgm:cxn modelId="{F0892FC5-FD9C-BE43-BBBE-23E6C929FD1D}" srcId="{CD367267-0042-FC4D-A49E-F3671D376D71}" destId="{F16E6772-6E93-EF44-9DE0-4AD680D35278}" srcOrd="1" destOrd="0" parTransId="{04C74ADC-B5AB-1246-8370-4FE4514A47EA}" sibTransId="{C33608E4-9A46-4644-8063-8457F6194BF3}"/>
    <dgm:cxn modelId="{4312EFD4-E338-204A-A80D-347268FDC447}" type="presOf" srcId="{3CF2DED9-7980-2948-ABD5-A7B351F81C24}" destId="{9829DFF4-27C2-6045-97E3-373B083870F4}" srcOrd="0" destOrd="0" presId="urn:microsoft.com/office/officeart/2005/8/layout/orgChart1"/>
    <dgm:cxn modelId="{DAD785D6-90D4-2843-8BDF-C35B9F95BAD9}" type="presOf" srcId="{C0831E73-669E-1649-B7FD-C401ECD0D9CB}" destId="{00F97FBA-9984-3D40-957E-1D4782014617}" srcOrd="1" destOrd="0" presId="urn:microsoft.com/office/officeart/2005/8/layout/orgChart1"/>
    <dgm:cxn modelId="{7C9CCFD6-8198-3149-AA5F-AC3688DD3C52}" type="presOf" srcId="{620AC5EC-500D-C347-884E-E7A0BE3EEF71}" destId="{D7480CB1-DFD6-9140-B317-9BC0871F250C}" srcOrd="0" destOrd="0" presId="urn:microsoft.com/office/officeart/2005/8/layout/orgChart1"/>
    <dgm:cxn modelId="{09F00ED7-188B-D142-877F-4877B75860C3}" type="presOf" srcId="{41B1B074-CE49-3C45-8CBA-3C4FB5AB8FE5}" destId="{3B759B0C-AD1A-AB45-AF51-07B8CEABA922}" srcOrd="1" destOrd="0" presId="urn:microsoft.com/office/officeart/2005/8/layout/orgChart1"/>
    <dgm:cxn modelId="{17AB5DD8-BC38-4D4C-9287-A8D24370213A}" type="presOf" srcId="{4F922F60-4615-1E4A-9EB3-94029029AE43}" destId="{6AF82397-2CB7-D041-873B-D00D4E669F0F}" srcOrd="0" destOrd="0" presId="urn:microsoft.com/office/officeart/2005/8/layout/orgChart1"/>
    <dgm:cxn modelId="{B45459D8-29A6-3A46-937C-7391C10C33C8}" type="presOf" srcId="{5B25E5D8-EE50-2B44-A495-DFA567AA6EAD}" destId="{6FA8DCDD-9B40-6540-85EE-5B1B32A12AD1}" srcOrd="0" destOrd="0" presId="urn:microsoft.com/office/officeart/2005/8/layout/orgChart1"/>
    <dgm:cxn modelId="{CC60C3DD-AE2F-F841-AC3A-FA13752AA224}" srcId="{16FBFB27-081A-DA48-9CA5-A831F0CDF7F3}" destId="{F30D1B9F-0F9E-D04F-9E31-FE11D375B245}" srcOrd="0" destOrd="0" parTransId="{620AC5EC-500D-C347-884E-E7A0BE3EEF71}" sibTransId="{2CD92A0E-CA64-7247-BF09-30370348BD38}"/>
    <dgm:cxn modelId="{383A94DE-48EA-934E-8F3F-C6FBA1BB3AB4}" srcId="{F30D1B9F-0F9E-D04F-9E31-FE11D375B245}" destId="{1F6E6BD4-3F7F-5F4C-A93F-9FACB4176B0A}" srcOrd="0" destOrd="0" parTransId="{2678D727-017B-1D48-B6E9-9867ABE30C4F}" sibTransId="{091C3F15-593D-6543-8553-2A57355B3905}"/>
    <dgm:cxn modelId="{A69EA5DF-AFF6-854F-A4E9-DB3D207823A9}" type="presOf" srcId="{41B1B074-CE49-3C45-8CBA-3C4FB5AB8FE5}" destId="{5A85B2AA-6B9F-D043-8D1A-ECC2D1A92436}" srcOrd="0" destOrd="0" presId="urn:microsoft.com/office/officeart/2005/8/layout/orgChart1"/>
    <dgm:cxn modelId="{EB79A4EC-E5E2-1E45-8567-60E1610274C4}" type="presOf" srcId="{1F6E6BD4-3F7F-5F4C-A93F-9FACB4176B0A}" destId="{AF551F9D-CA2D-2C48-9921-747A2561CF09}" srcOrd="0" destOrd="0" presId="urn:microsoft.com/office/officeart/2005/8/layout/orgChart1"/>
    <dgm:cxn modelId="{95510BEE-0A7B-A34F-8A54-F35DE7A40579}" type="presOf" srcId="{2678D727-017B-1D48-B6E9-9867ABE30C4F}" destId="{2069E1F4-5906-C04B-81E6-4A9AFBBD4552}" srcOrd="0" destOrd="0" presId="urn:microsoft.com/office/officeart/2005/8/layout/orgChart1"/>
    <dgm:cxn modelId="{7D98FDF8-1C13-5E4F-ADAC-B5474CDB08EF}" type="presOf" srcId="{C0831E73-669E-1649-B7FD-C401ECD0D9CB}" destId="{D137CB2C-6DC4-3547-A596-F98EC7BBD33E}" srcOrd="0" destOrd="0" presId="urn:microsoft.com/office/officeart/2005/8/layout/orgChart1"/>
    <dgm:cxn modelId="{86C359FA-78F1-6944-82E9-1B4E62C90D61}" type="presOf" srcId="{A6081AC5-493B-5040-9E8F-E9998876362C}" destId="{ED655678-06EA-B54C-903A-86468C18C712}" srcOrd="1" destOrd="0" presId="urn:microsoft.com/office/officeart/2005/8/layout/orgChart1"/>
    <dgm:cxn modelId="{9B8B2FD4-A9B1-F44E-8661-C343E3D1FAF1}" type="presParOf" srcId="{71D6A4D4-29EC-D348-B4EA-A97BAF3F72D4}" destId="{616E80E7-48DD-C349-8FC2-3AD293E19329}" srcOrd="0" destOrd="0" presId="urn:microsoft.com/office/officeart/2005/8/layout/orgChart1"/>
    <dgm:cxn modelId="{47BADB9E-E7B2-9B45-9DD9-55DC3A4A7FBE}" type="presParOf" srcId="{616E80E7-48DD-C349-8FC2-3AD293E19329}" destId="{4CCFDFD4-CABE-ED42-A419-2AF2D71111AF}" srcOrd="0" destOrd="0" presId="urn:microsoft.com/office/officeart/2005/8/layout/orgChart1"/>
    <dgm:cxn modelId="{FD33A0BB-2626-F641-8291-415800A105CE}" type="presParOf" srcId="{4CCFDFD4-CABE-ED42-A419-2AF2D71111AF}" destId="{D137CB2C-6DC4-3547-A596-F98EC7BBD33E}" srcOrd="0" destOrd="0" presId="urn:microsoft.com/office/officeart/2005/8/layout/orgChart1"/>
    <dgm:cxn modelId="{E16C35E5-D9A6-A943-AB03-B4335D7BDB76}" type="presParOf" srcId="{4CCFDFD4-CABE-ED42-A419-2AF2D71111AF}" destId="{00F97FBA-9984-3D40-957E-1D4782014617}" srcOrd="1" destOrd="0" presId="urn:microsoft.com/office/officeart/2005/8/layout/orgChart1"/>
    <dgm:cxn modelId="{DCAD9339-CBE1-7A42-980E-81D88D2FD8C6}" type="presParOf" srcId="{616E80E7-48DD-C349-8FC2-3AD293E19329}" destId="{72FF67F9-7363-4744-936D-3744C2741500}" srcOrd="1" destOrd="0" presId="urn:microsoft.com/office/officeart/2005/8/layout/orgChart1"/>
    <dgm:cxn modelId="{A6730036-244E-934A-8A4A-01DD050E6818}" type="presParOf" srcId="{72FF67F9-7363-4744-936D-3744C2741500}" destId="{18109BA0-AF8B-8849-99D5-ED79762F7B25}" srcOrd="0" destOrd="0" presId="urn:microsoft.com/office/officeart/2005/8/layout/orgChart1"/>
    <dgm:cxn modelId="{7FEDF6DE-306B-F747-AF86-97E04F197FCC}" type="presParOf" srcId="{72FF67F9-7363-4744-936D-3744C2741500}" destId="{8738761A-D221-FB4F-8536-9453E3E031DE}" srcOrd="1" destOrd="0" presId="urn:microsoft.com/office/officeart/2005/8/layout/orgChart1"/>
    <dgm:cxn modelId="{2F69B95C-F256-0C4F-88D4-6755F725DA2F}" type="presParOf" srcId="{8738761A-D221-FB4F-8536-9453E3E031DE}" destId="{5F822145-5EB2-6143-9D7B-123D0F2A7E5F}" srcOrd="0" destOrd="0" presId="urn:microsoft.com/office/officeart/2005/8/layout/orgChart1"/>
    <dgm:cxn modelId="{6AA94832-A9E1-174D-9BCF-75985575E73C}" type="presParOf" srcId="{5F822145-5EB2-6143-9D7B-123D0F2A7E5F}" destId="{9154DE8E-6B91-7049-BD76-6805D000A3E0}" srcOrd="0" destOrd="0" presId="urn:microsoft.com/office/officeart/2005/8/layout/orgChart1"/>
    <dgm:cxn modelId="{0E4B8D71-862B-E747-BEE9-71BD473AE3C4}" type="presParOf" srcId="{5F822145-5EB2-6143-9D7B-123D0F2A7E5F}" destId="{3955F719-DF9D-9848-B01C-DA1CB25DE260}" srcOrd="1" destOrd="0" presId="urn:microsoft.com/office/officeart/2005/8/layout/orgChart1"/>
    <dgm:cxn modelId="{099D959C-51C5-FC4E-BA61-41C954170E8E}" type="presParOf" srcId="{8738761A-D221-FB4F-8536-9453E3E031DE}" destId="{BA2E60A7-EED2-CE4F-971C-E4D4F3DFFDEF}" srcOrd="1" destOrd="0" presId="urn:microsoft.com/office/officeart/2005/8/layout/orgChart1"/>
    <dgm:cxn modelId="{D8F9AEC2-4EB8-C948-92AB-031A3A0A497E}" type="presParOf" srcId="{BA2E60A7-EED2-CE4F-971C-E4D4F3DFFDEF}" destId="{B916761C-8F99-9544-9AE5-BBEA95B44EBD}" srcOrd="0" destOrd="0" presId="urn:microsoft.com/office/officeart/2005/8/layout/orgChart1"/>
    <dgm:cxn modelId="{9D5E0511-D9B3-6940-A212-431A379AD7B2}" type="presParOf" srcId="{BA2E60A7-EED2-CE4F-971C-E4D4F3DFFDEF}" destId="{87A45CA9-FF54-2D4C-AD83-AE19E13996EF}" srcOrd="1" destOrd="0" presId="urn:microsoft.com/office/officeart/2005/8/layout/orgChart1"/>
    <dgm:cxn modelId="{C1ADA69F-4308-1046-BD51-EFC3C78CCC1B}" type="presParOf" srcId="{87A45CA9-FF54-2D4C-AD83-AE19E13996EF}" destId="{647CD4FA-3290-5A40-B36A-A6799A771BAC}" srcOrd="0" destOrd="0" presId="urn:microsoft.com/office/officeart/2005/8/layout/orgChart1"/>
    <dgm:cxn modelId="{92B1ED2D-D52D-2A45-A647-C3EBDF735ACB}" type="presParOf" srcId="{647CD4FA-3290-5A40-B36A-A6799A771BAC}" destId="{8CDCB08D-FEFB-6D4C-94A0-E0ADF55ECF3E}" srcOrd="0" destOrd="0" presId="urn:microsoft.com/office/officeart/2005/8/layout/orgChart1"/>
    <dgm:cxn modelId="{8BC8E0EA-E545-564E-8676-FD3D7FF43C91}" type="presParOf" srcId="{647CD4FA-3290-5A40-B36A-A6799A771BAC}" destId="{4D2FC5B4-6CD3-314B-A67F-CCD3DDC94F1E}" srcOrd="1" destOrd="0" presId="urn:microsoft.com/office/officeart/2005/8/layout/orgChart1"/>
    <dgm:cxn modelId="{4543366E-B059-9147-AD9A-65BE2AA77CAA}" type="presParOf" srcId="{87A45CA9-FF54-2D4C-AD83-AE19E13996EF}" destId="{0DD74F25-07C9-1D4B-BE26-43F4758E6681}" srcOrd="1" destOrd="0" presId="urn:microsoft.com/office/officeart/2005/8/layout/orgChart1"/>
    <dgm:cxn modelId="{7F15A316-DC13-544A-A996-D36A14651BD7}" type="presParOf" srcId="{87A45CA9-FF54-2D4C-AD83-AE19E13996EF}" destId="{4A871CE8-13BF-324E-8E22-120C451F74AF}" srcOrd="2" destOrd="0" presId="urn:microsoft.com/office/officeart/2005/8/layout/orgChart1"/>
    <dgm:cxn modelId="{C18321C4-24E0-564C-80D6-CB2AAB339A0F}" type="presParOf" srcId="{BA2E60A7-EED2-CE4F-971C-E4D4F3DFFDEF}" destId="{5C0AB3FD-1F41-274D-87FD-374706203EBC}" srcOrd="2" destOrd="0" presId="urn:microsoft.com/office/officeart/2005/8/layout/orgChart1"/>
    <dgm:cxn modelId="{00AF491B-21A1-094C-B947-BB4D18FA4DEA}" type="presParOf" srcId="{BA2E60A7-EED2-CE4F-971C-E4D4F3DFFDEF}" destId="{396D48A8-6C24-6B4D-85FC-03F551F5CD4B}" srcOrd="3" destOrd="0" presId="urn:microsoft.com/office/officeart/2005/8/layout/orgChart1"/>
    <dgm:cxn modelId="{477852DA-FC14-F24B-97F7-998378C183C2}" type="presParOf" srcId="{396D48A8-6C24-6B4D-85FC-03F551F5CD4B}" destId="{1D9C5BB9-A638-8048-B370-8B57B81099B0}" srcOrd="0" destOrd="0" presId="urn:microsoft.com/office/officeart/2005/8/layout/orgChart1"/>
    <dgm:cxn modelId="{52F1309C-2EC2-0847-BBBB-DC679B2A4938}" type="presParOf" srcId="{1D9C5BB9-A638-8048-B370-8B57B81099B0}" destId="{9B7E25E2-0D9E-1941-B1E5-0CE9EB8BFE54}" srcOrd="0" destOrd="0" presId="urn:microsoft.com/office/officeart/2005/8/layout/orgChart1"/>
    <dgm:cxn modelId="{A4E12BC5-5F21-FF45-8A84-1C7080A65830}" type="presParOf" srcId="{1D9C5BB9-A638-8048-B370-8B57B81099B0}" destId="{D08A520F-055E-DC4D-B0EC-24C7CB70BC59}" srcOrd="1" destOrd="0" presId="urn:microsoft.com/office/officeart/2005/8/layout/orgChart1"/>
    <dgm:cxn modelId="{05C1E69F-173B-FC43-8B8D-77142C343A91}" type="presParOf" srcId="{396D48A8-6C24-6B4D-85FC-03F551F5CD4B}" destId="{71E3165F-C3A7-774B-8272-A64BF85CDABE}" srcOrd="1" destOrd="0" presId="urn:microsoft.com/office/officeart/2005/8/layout/orgChart1"/>
    <dgm:cxn modelId="{F9EE558D-5A47-D74C-B18E-7541C2EBDFB8}" type="presParOf" srcId="{396D48A8-6C24-6B4D-85FC-03F551F5CD4B}" destId="{0B93839B-2D40-A447-9CDA-E3591F435C32}" srcOrd="2" destOrd="0" presId="urn:microsoft.com/office/officeart/2005/8/layout/orgChart1"/>
    <dgm:cxn modelId="{B8558320-5BF9-E14E-8527-2F8A59519D30}" type="presParOf" srcId="{BA2E60A7-EED2-CE4F-971C-E4D4F3DFFDEF}" destId="{562367C2-02E3-C849-A816-13BC1EEE8DA6}" srcOrd="4" destOrd="0" presId="urn:microsoft.com/office/officeart/2005/8/layout/orgChart1"/>
    <dgm:cxn modelId="{F1ED3260-9213-AB41-B945-A4001F7DEB43}" type="presParOf" srcId="{BA2E60A7-EED2-CE4F-971C-E4D4F3DFFDEF}" destId="{6DBD826C-0334-9F40-A679-EF312B80327F}" srcOrd="5" destOrd="0" presId="urn:microsoft.com/office/officeart/2005/8/layout/orgChart1"/>
    <dgm:cxn modelId="{3BDB0F33-1CF5-4440-B68D-AD2C85640818}" type="presParOf" srcId="{6DBD826C-0334-9F40-A679-EF312B80327F}" destId="{09197F4A-D6CE-EB4E-A8B8-06E5E3A10F6F}" srcOrd="0" destOrd="0" presId="urn:microsoft.com/office/officeart/2005/8/layout/orgChart1"/>
    <dgm:cxn modelId="{1A4DEB33-A793-1D4F-B3F7-39D9EDF745EA}" type="presParOf" srcId="{09197F4A-D6CE-EB4E-A8B8-06E5E3A10F6F}" destId="{DCCC5216-0B76-E940-B490-9A0C15C1C647}" srcOrd="0" destOrd="0" presId="urn:microsoft.com/office/officeart/2005/8/layout/orgChart1"/>
    <dgm:cxn modelId="{C0131E71-8C07-7842-9CDC-6BB296830E5D}" type="presParOf" srcId="{09197F4A-D6CE-EB4E-A8B8-06E5E3A10F6F}" destId="{E09020E9-E5D8-A948-8C7E-1F46BFEDC4BA}" srcOrd="1" destOrd="0" presId="urn:microsoft.com/office/officeart/2005/8/layout/orgChart1"/>
    <dgm:cxn modelId="{2DEF33F0-85FD-7D4D-98BC-39BAF935AB88}" type="presParOf" srcId="{6DBD826C-0334-9F40-A679-EF312B80327F}" destId="{71416552-1E89-B344-84C2-22EE6A084522}" srcOrd="1" destOrd="0" presId="urn:microsoft.com/office/officeart/2005/8/layout/orgChart1"/>
    <dgm:cxn modelId="{06C20368-B9A5-BE43-B8AE-32131527A0D0}" type="presParOf" srcId="{6DBD826C-0334-9F40-A679-EF312B80327F}" destId="{DB312869-43C7-E74C-B8AC-A8D562522D79}" srcOrd="2" destOrd="0" presId="urn:microsoft.com/office/officeart/2005/8/layout/orgChart1"/>
    <dgm:cxn modelId="{310C58F0-136A-1E4D-AE1F-35F16366FAF3}" type="presParOf" srcId="{BA2E60A7-EED2-CE4F-971C-E4D4F3DFFDEF}" destId="{7C5A1E1E-D567-E84E-A942-152DA0BC653E}" srcOrd="6" destOrd="0" presId="urn:microsoft.com/office/officeart/2005/8/layout/orgChart1"/>
    <dgm:cxn modelId="{9AAD0ED4-039E-5C45-B304-1CCFE6E807A8}" type="presParOf" srcId="{BA2E60A7-EED2-CE4F-971C-E4D4F3DFFDEF}" destId="{D9CD17B4-48DE-E246-805B-A88D9A17D895}" srcOrd="7" destOrd="0" presId="urn:microsoft.com/office/officeart/2005/8/layout/orgChart1"/>
    <dgm:cxn modelId="{B5C62D36-A3D0-CD41-BBBB-34CA7451ABB1}" type="presParOf" srcId="{D9CD17B4-48DE-E246-805B-A88D9A17D895}" destId="{1F118D5B-0CB6-554C-80DF-7ABE9A871E30}" srcOrd="0" destOrd="0" presId="urn:microsoft.com/office/officeart/2005/8/layout/orgChart1"/>
    <dgm:cxn modelId="{8D058FEE-842B-404F-9BDA-F00A9399A0C4}" type="presParOf" srcId="{1F118D5B-0CB6-554C-80DF-7ABE9A871E30}" destId="{9829DFF4-27C2-6045-97E3-373B083870F4}" srcOrd="0" destOrd="0" presId="urn:microsoft.com/office/officeart/2005/8/layout/orgChart1"/>
    <dgm:cxn modelId="{AC529029-B1FA-E441-AB09-E41DF38B5D10}" type="presParOf" srcId="{1F118D5B-0CB6-554C-80DF-7ABE9A871E30}" destId="{1A4EA7E6-3A28-364C-98F2-94B8AEB8F5DC}" srcOrd="1" destOrd="0" presId="urn:microsoft.com/office/officeart/2005/8/layout/orgChart1"/>
    <dgm:cxn modelId="{7386BF6E-3262-674A-B421-F879A969B9C0}" type="presParOf" srcId="{D9CD17B4-48DE-E246-805B-A88D9A17D895}" destId="{8BE394CF-D96B-D440-B9B9-6FDC72C271E7}" srcOrd="1" destOrd="0" presId="urn:microsoft.com/office/officeart/2005/8/layout/orgChart1"/>
    <dgm:cxn modelId="{4035DB12-5673-5547-8959-9D0985D9304B}" type="presParOf" srcId="{D9CD17B4-48DE-E246-805B-A88D9A17D895}" destId="{110D07A6-D560-5D4C-9A57-949ABBF343BA}" srcOrd="2" destOrd="0" presId="urn:microsoft.com/office/officeart/2005/8/layout/orgChart1"/>
    <dgm:cxn modelId="{70698F99-E46B-DE41-BE13-10F65C9E9052}" type="presParOf" srcId="{8738761A-D221-FB4F-8536-9453E3E031DE}" destId="{2D96C1A8-5CA4-BB45-824C-1086544EAB50}" srcOrd="2" destOrd="0" presId="urn:microsoft.com/office/officeart/2005/8/layout/orgChart1"/>
    <dgm:cxn modelId="{4502A445-806B-2349-B280-40EF9CD3BE1D}" type="presParOf" srcId="{72FF67F9-7363-4744-936D-3744C2741500}" destId="{83032D88-D00E-9141-B919-92E6CF0165F5}" srcOrd="2" destOrd="0" presId="urn:microsoft.com/office/officeart/2005/8/layout/orgChart1"/>
    <dgm:cxn modelId="{CF8E1DDF-B84F-914C-A5CF-ED14EEC9B415}" type="presParOf" srcId="{72FF67F9-7363-4744-936D-3744C2741500}" destId="{2C93BA8A-7903-EC47-BBAB-1C6295717E21}" srcOrd="3" destOrd="0" presId="urn:microsoft.com/office/officeart/2005/8/layout/orgChart1"/>
    <dgm:cxn modelId="{8033B5AD-334B-AD4F-B329-79EE3C44641C}" type="presParOf" srcId="{2C93BA8A-7903-EC47-BBAB-1C6295717E21}" destId="{76787B45-0552-A943-9E76-D08393545B10}" srcOrd="0" destOrd="0" presId="urn:microsoft.com/office/officeart/2005/8/layout/orgChart1"/>
    <dgm:cxn modelId="{FA7CB8DD-05B6-0F4E-8516-8766B7A13762}" type="presParOf" srcId="{76787B45-0552-A943-9E76-D08393545B10}" destId="{0C5CB425-06D3-CE41-A2A0-8965F47ED5C7}" srcOrd="0" destOrd="0" presId="urn:microsoft.com/office/officeart/2005/8/layout/orgChart1"/>
    <dgm:cxn modelId="{BE91619D-ACF3-8340-9A52-AF692170B696}" type="presParOf" srcId="{76787B45-0552-A943-9E76-D08393545B10}" destId="{B1448282-11CB-5742-AF9D-2541435E24A0}" srcOrd="1" destOrd="0" presId="urn:microsoft.com/office/officeart/2005/8/layout/orgChart1"/>
    <dgm:cxn modelId="{5B9F2922-F2D6-5A43-8754-E5EE26476E3C}" type="presParOf" srcId="{2C93BA8A-7903-EC47-BBAB-1C6295717E21}" destId="{EB3F0B0B-FF4F-A641-8F69-4DEA2CA20F3C}" srcOrd="1" destOrd="0" presId="urn:microsoft.com/office/officeart/2005/8/layout/orgChart1"/>
    <dgm:cxn modelId="{EE928DE2-5D49-1248-AE52-C77EAF6B7A10}" type="presParOf" srcId="{EB3F0B0B-FF4F-A641-8F69-4DEA2CA20F3C}" destId="{29509E1F-626E-D645-9542-3304807A1744}" srcOrd="0" destOrd="0" presId="urn:microsoft.com/office/officeart/2005/8/layout/orgChart1"/>
    <dgm:cxn modelId="{F33989F7-892E-834F-9DB7-7CF2CB6E95AA}" type="presParOf" srcId="{EB3F0B0B-FF4F-A641-8F69-4DEA2CA20F3C}" destId="{2D198960-A978-EE4C-9560-BC0389BF40C5}" srcOrd="1" destOrd="0" presId="urn:microsoft.com/office/officeart/2005/8/layout/orgChart1"/>
    <dgm:cxn modelId="{AC3EF416-EA5E-4545-A6BB-7260AE90DD41}" type="presParOf" srcId="{2D198960-A978-EE4C-9560-BC0389BF40C5}" destId="{A651021F-FE49-2C46-863A-7C29473E23BB}" srcOrd="0" destOrd="0" presId="urn:microsoft.com/office/officeart/2005/8/layout/orgChart1"/>
    <dgm:cxn modelId="{9F7D7ED3-488E-444C-A95C-6EF5E37555B7}" type="presParOf" srcId="{A651021F-FE49-2C46-863A-7C29473E23BB}" destId="{5A85B2AA-6B9F-D043-8D1A-ECC2D1A92436}" srcOrd="0" destOrd="0" presId="urn:microsoft.com/office/officeart/2005/8/layout/orgChart1"/>
    <dgm:cxn modelId="{26B1461F-E087-614C-9FD3-A69E08A0F7AE}" type="presParOf" srcId="{A651021F-FE49-2C46-863A-7C29473E23BB}" destId="{3B759B0C-AD1A-AB45-AF51-07B8CEABA922}" srcOrd="1" destOrd="0" presId="urn:microsoft.com/office/officeart/2005/8/layout/orgChart1"/>
    <dgm:cxn modelId="{C34DED4F-F314-314E-898A-F40407BBB4F9}" type="presParOf" srcId="{2D198960-A978-EE4C-9560-BC0389BF40C5}" destId="{626C413D-CA6D-594C-A7C5-C6477243D286}" srcOrd="1" destOrd="0" presId="urn:microsoft.com/office/officeart/2005/8/layout/orgChart1"/>
    <dgm:cxn modelId="{44226AB9-468B-2F4D-B1AE-5A15E85594C7}" type="presParOf" srcId="{626C413D-CA6D-594C-A7C5-C6477243D286}" destId="{6AF82397-2CB7-D041-873B-D00D4E669F0F}" srcOrd="0" destOrd="0" presId="urn:microsoft.com/office/officeart/2005/8/layout/orgChart1"/>
    <dgm:cxn modelId="{13212755-7AB2-C546-818D-601BA08BE8E5}" type="presParOf" srcId="{626C413D-CA6D-594C-A7C5-C6477243D286}" destId="{9DEC6FB3-1791-D44A-9369-C6BC93712242}" srcOrd="1" destOrd="0" presId="urn:microsoft.com/office/officeart/2005/8/layout/orgChart1"/>
    <dgm:cxn modelId="{967B4B52-3F47-1240-914D-3ECCFD6817C1}" type="presParOf" srcId="{9DEC6FB3-1791-D44A-9369-C6BC93712242}" destId="{1249A7BF-BE50-0B4B-BDBE-35D0D25C105F}" srcOrd="0" destOrd="0" presId="urn:microsoft.com/office/officeart/2005/8/layout/orgChart1"/>
    <dgm:cxn modelId="{4EC04238-AB17-9A4E-A382-B2615651917B}" type="presParOf" srcId="{1249A7BF-BE50-0B4B-BDBE-35D0D25C105F}" destId="{518CD872-A5BB-1F4B-95F1-834EFE0E62FB}" srcOrd="0" destOrd="0" presId="urn:microsoft.com/office/officeart/2005/8/layout/orgChart1"/>
    <dgm:cxn modelId="{864C9A2F-9524-CC46-BFB3-FC193F345FF6}" type="presParOf" srcId="{1249A7BF-BE50-0B4B-BDBE-35D0D25C105F}" destId="{630DBB36-EC96-5841-84ED-E3DDB4148D7B}" srcOrd="1" destOrd="0" presId="urn:microsoft.com/office/officeart/2005/8/layout/orgChart1"/>
    <dgm:cxn modelId="{753F7B69-2E4E-7D4F-B310-DD64D11AF424}" type="presParOf" srcId="{9DEC6FB3-1791-D44A-9369-C6BC93712242}" destId="{86D55CE0-CA70-E54F-AC72-2D11D3BD762C}" srcOrd="1" destOrd="0" presId="urn:microsoft.com/office/officeart/2005/8/layout/orgChart1"/>
    <dgm:cxn modelId="{9D99DB31-4BF4-CC43-9496-A3A8885E096A}" type="presParOf" srcId="{86D55CE0-CA70-E54F-AC72-2D11D3BD762C}" destId="{6FA8DCDD-9B40-6540-85EE-5B1B32A12AD1}" srcOrd="0" destOrd="0" presId="urn:microsoft.com/office/officeart/2005/8/layout/orgChart1"/>
    <dgm:cxn modelId="{1FD7DD37-FBFB-624F-9075-B6F800F21B65}" type="presParOf" srcId="{86D55CE0-CA70-E54F-AC72-2D11D3BD762C}" destId="{103FD51F-9177-E543-8C6C-74ADEC27C1C0}" srcOrd="1" destOrd="0" presId="urn:microsoft.com/office/officeart/2005/8/layout/orgChart1"/>
    <dgm:cxn modelId="{B9B8CD6A-BB94-B544-8F7B-4C14854A6ACE}" type="presParOf" srcId="{103FD51F-9177-E543-8C6C-74ADEC27C1C0}" destId="{4B57AC8E-8637-FE4F-AA7D-97184FB3EA40}" srcOrd="0" destOrd="0" presId="urn:microsoft.com/office/officeart/2005/8/layout/orgChart1"/>
    <dgm:cxn modelId="{5950BCE5-1002-C049-B937-AEB981571980}" type="presParOf" srcId="{4B57AC8E-8637-FE4F-AA7D-97184FB3EA40}" destId="{BC57D306-C7DD-8E4F-892D-ACC179A497A6}" srcOrd="0" destOrd="0" presId="urn:microsoft.com/office/officeart/2005/8/layout/orgChart1"/>
    <dgm:cxn modelId="{5A67C5E2-5509-234E-B087-744B68962B9C}" type="presParOf" srcId="{4B57AC8E-8637-FE4F-AA7D-97184FB3EA40}" destId="{ED655678-06EA-B54C-903A-86468C18C712}" srcOrd="1" destOrd="0" presId="urn:microsoft.com/office/officeart/2005/8/layout/orgChart1"/>
    <dgm:cxn modelId="{AF39F7B5-469B-6A41-AE52-DAADE14C3DFC}" type="presParOf" srcId="{103FD51F-9177-E543-8C6C-74ADEC27C1C0}" destId="{D0AC3257-7B2E-4F4B-8EA9-29C6BC5AE497}" srcOrd="1" destOrd="0" presId="urn:microsoft.com/office/officeart/2005/8/layout/orgChart1"/>
    <dgm:cxn modelId="{FC0000FC-DE73-874B-90DA-3CCED6E8E2FB}" type="presParOf" srcId="{D0AC3257-7B2E-4F4B-8EA9-29C6BC5AE497}" destId="{8395DD9F-2DF9-1B4F-B3F2-5D8D392E5D84}" srcOrd="0" destOrd="0" presId="urn:microsoft.com/office/officeart/2005/8/layout/orgChart1"/>
    <dgm:cxn modelId="{871CD853-8668-8E4E-A1F5-35C397CB8E0E}" type="presParOf" srcId="{D0AC3257-7B2E-4F4B-8EA9-29C6BC5AE497}" destId="{4B4CF70F-8916-D044-A6AF-4BBF76BCC231}" srcOrd="1" destOrd="0" presId="urn:microsoft.com/office/officeart/2005/8/layout/orgChart1"/>
    <dgm:cxn modelId="{DCE57B8B-EA3D-4941-909B-4B29DD30E4B5}" type="presParOf" srcId="{4B4CF70F-8916-D044-A6AF-4BBF76BCC231}" destId="{9C742B16-1154-8149-97A8-A44F430A49AF}" srcOrd="0" destOrd="0" presId="urn:microsoft.com/office/officeart/2005/8/layout/orgChart1"/>
    <dgm:cxn modelId="{BD3EDAC6-843B-D842-9D59-14036B34796E}" type="presParOf" srcId="{9C742B16-1154-8149-97A8-A44F430A49AF}" destId="{7FD464A5-6089-D542-9658-3B901A780D11}" srcOrd="0" destOrd="0" presId="urn:microsoft.com/office/officeart/2005/8/layout/orgChart1"/>
    <dgm:cxn modelId="{27312113-007E-1C48-ADFB-696286ECEC3F}" type="presParOf" srcId="{9C742B16-1154-8149-97A8-A44F430A49AF}" destId="{BB550827-5355-3E42-8139-7794712661E1}" srcOrd="1" destOrd="0" presId="urn:microsoft.com/office/officeart/2005/8/layout/orgChart1"/>
    <dgm:cxn modelId="{A29170FB-9962-DA4C-AAF8-435868E5FC96}" type="presParOf" srcId="{4B4CF70F-8916-D044-A6AF-4BBF76BCC231}" destId="{D17327E6-A5D7-BD4B-86AA-783BAC99BC6C}" srcOrd="1" destOrd="0" presId="urn:microsoft.com/office/officeart/2005/8/layout/orgChart1"/>
    <dgm:cxn modelId="{22E02BB6-C5F3-BE4F-993C-AEACDEF7C138}" type="presParOf" srcId="{4B4CF70F-8916-D044-A6AF-4BBF76BCC231}" destId="{705D7106-E8C8-0542-80C6-C277A8553275}" srcOrd="2" destOrd="0" presId="urn:microsoft.com/office/officeart/2005/8/layout/orgChart1"/>
    <dgm:cxn modelId="{DB4D41E9-4F55-3D4A-A8E8-1E803B5C7CA7}" type="presParOf" srcId="{103FD51F-9177-E543-8C6C-74ADEC27C1C0}" destId="{2BE5C4A7-9A54-584F-B640-5A7EC466DDA3}" srcOrd="2" destOrd="0" presId="urn:microsoft.com/office/officeart/2005/8/layout/orgChart1"/>
    <dgm:cxn modelId="{807609EA-968D-F347-8038-DF7AABB7DC06}" type="presParOf" srcId="{9DEC6FB3-1791-D44A-9369-C6BC93712242}" destId="{4AB9B4A6-411A-CE4C-8542-5380A097EF81}" srcOrd="2" destOrd="0" presId="urn:microsoft.com/office/officeart/2005/8/layout/orgChart1"/>
    <dgm:cxn modelId="{B77E7CBD-A55C-B944-A4EC-0E5BEEE1AFA6}" type="presParOf" srcId="{626C413D-CA6D-594C-A7C5-C6477243D286}" destId="{B1E78955-9979-254C-A84B-18286AB17178}" srcOrd="2" destOrd="0" presId="urn:microsoft.com/office/officeart/2005/8/layout/orgChart1"/>
    <dgm:cxn modelId="{FA317CBA-1F95-D04F-B90B-BC119BDEB83D}" type="presParOf" srcId="{626C413D-CA6D-594C-A7C5-C6477243D286}" destId="{88FFFCDD-A757-9749-84C6-1C79E8781951}" srcOrd="3" destOrd="0" presId="urn:microsoft.com/office/officeart/2005/8/layout/orgChart1"/>
    <dgm:cxn modelId="{105375D4-4FFA-BA4E-AAFC-B84BC512B773}" type="presParOf" srcId="{88FFFCDD-A757-9749-84C6-1C79E8781951}" destId="{6CE4EE99-6B26-9244-9F78-39643B8CB34F}" srcOrd="0" destOrd="0" presId="urn:microsoft.com/office/officeart/2005/8/layout/orgChart1"/>
    <dgm:cxn modelId="{F9CFE0F4-6088-FC47-9D9A-355E8CDE3F19}" type="presParOf" srcId="{6CE4EE99-6B26-9244-9F78-39643B8CB34F}" destId="{CA095540-BEEE-204C-AC8A-DF9392095D66}" srcOrd="0" destOrd="0" presId="urn:microsoft.com/office/officeart/2005/8/layout/orgChart1"/>
    <dgm:cxn modelId="{8380D4AE-A668-9C4F-BBE1-0CCC3E18843E}" type="presParOf" srcId="{6CE4EE99-6B26-9244-9F78-39643B8CB34F}" destId="{91971E20-2F80-F94E-A156-9E0ED4117B7C}" srcOrd="1" destOrd="0" presId="urn:microsoft.com/office/officeart/2005/8/layout/orgChart1"/>
    <dgm:cxn modelId="{69874E93-A2D7-D947-9A8F-2E262160F766}" type="presParOf" srcId="{88FFFCDD-A757-9749-84C6-1C79E8781951}" destId="{F83F53ED-8180-D24D-BB67-00CA1D2B39AA}" srcOrd="1" destOrd="0" presId="urn:microsoft.com/office/officeart/2005/8/layout/orgChart1"/>
    <dgm:cxn modelId="{EAE41855-C674-B74E-90AD-87FB4DB62567}" type="presParOf" srcId="{F83F53ED-8180-D24D-BB67-00CA1D2B39AA}" destId="{D7480CB1-DFD6-9140-B317-9BC0871F250C}" srcOrd="0" destOrd="0" presId="urn:microsoft.com/office/officeart/2005/8/layout/orgChart1"/>
    <dgm:cxn modelId="{94FE097C-FAC5-F34B-8751-07E3B65EF154}" type="presParOf" srcId="{F83F53ED-8180-D24D-BB67-00CA1D2B39AA}" destId="{A8D0EF29-209B-F644-8744-D79D8A34E851}" srcOrd="1" destOrd="0" presId="urn:microsoft.com/office/officeart/2005/8/layout/orgChart1"/>
    <dgm:cxn modelId="{1CE2F392-EBB3-3A45-9FE6-072879A80BCD}" type="presParOf" srcId="{A8D0EF29-209B-F644-8744-D79D8A34E851}" destId="{6BBDD67D-E378-6E4F-874B-1AAB71D4EF10}" srcOrd="0" destOrd="0" presId="urn:microsoft.com/office/officeart/2005/8/layout/orgChart1"/>
    <dgm:cxn modelId="{D7A2209D-095A-764E-91BC-30A2FFB56EAD}" type="presParOf" srcId="{6BBDD67D-E378-6E4F-874B-1AAB71D4EF10}" destId="{93626C56-3628-824C-BA8A-619128C88DB2}" srcOrd="0" destOrd="0" presId="urn:microsoft.com/office/officeart/2005/8/layout/orgChart1"/>
    <dgm:cxn modelId="{471F4F89-FD2E-3F4E-88EB-840EA1C2D806}" type="presParOf" srcId="{6BBDD67D-E378-6E4F-874B-1AAB71D4EF10}" destId="{8BF9A883-D88E-2241-B9C2-B43BF88CA556}" srcOrd="1" destOrd="0" presId="urn:microsoft.com/office/officeart/2005/8/layout/orgChart1"/>
    <dgm:cxn modelId="{ED13C40C-C837-7046-92ED-AEC28BF07AA9}" type="presParOf" srcId="{A8D0EF29-209B-F644-8744-D79D8A34E851}" destId="{E18C1FF5-6C55-C642-A5EC-9F20A7DF77D2}" srcOrd="1" destOrd="0" presId="urn:microsoft.com/office/officeart/2005/8/layout/orgChart1"/>
    <dgm:cxn modelId="{B79543E8-B030-094E-ACF8-1FE43F1DA587}" type="presParOf" srcId="{E18C1FF5-6C55-C642-A5EC-9F20A7DF77D2}" destId="{2069E1F4-5906-C04B-81E6-4A9AFBBD4552}" srcOrd="0" destOrd="0" presId="urn:microsoft.com/office/officeart/2005/8/layout/orgChart1"/>
    <dgm:cxn modelId="{00E746AE-080F-2B4D-BE46-279B618BC7DA}" type="presParOf" srcId="{E18C1FF5-6C55-C642-A5EC-9F20A7DF77D2}" destId="{870B1631-22DA-614A-9FF3-2AD2387866AF}" srcOrd="1" destOrd="0" presId="urn:microsoft.com/office/officeart/2005/8/layout/orgChart1"/>
    <dgm:cxn modelId="{CD726541-69BC-784A-88CA-E10A5EB52038}" type="presParOf" srcId="{870B1631-22DA-614A-9FF3-2AD2387866AF}" destId="{90E4DF48-90E9-534F-9983-3D6D753112D3}" srcOrd="0" destOrd="0" presId="urn:microsoft.com/office/officeart/2005/8/layout/orgChart1"/>
    <dgm:cxn modelId="{46A492A9-EBEA-F349-9C7E-DF123B9F8F8D}" type="presParOf" srcId="{90E4DF48-90E9-534F-9983-3D6D753112D3}" destId="{AF551F9D-CA2D-2C48-9921-747A2561CF09}" srcOrd="0" destOrd="0" presId="urn:microsoft.com/office/officeart/2005/8/layout/orgChart1"/>
    <dgm:cxn modelId="{AE3ECCFD-B557-D046-83C2-E21EF788E9A7}" type="presParOf" srcId="{90E4DF48-90E9-534F-9983-3D6D753112D3}" destId="{F09C86A6-86C0-E34E-8FAB-7459BE518739}" srcOrd="1" destOrd="0" presId="urn:microsoft.com/office/officeart/2005/8/layout/orgChart1"/>
    <dgm:cxn modelId="{C76E6764-0C58-194C-B8E7-7A7B62392F55}" type="presParOf" srcId="{870B1631-22DA-614A-9FF3-2AD2387866AF}" destId="{0E89E3D0-3582-E244-B5C0-F56B7817B9EA}" srcOrd="1" destOrd="0" presId="urn:microsoft.com/office/officeart/2005/8/layout/orgChart1"/>
    <dgm:cxn modelId="{99ADF010-2C3D-664A-814A-18D69618418C}" type="presParOf" srcId="{870B1631-22DA-614A-9FF3-2AD2387866AF}" destId="{F8ED6334-0404-5E44-B9D6-3C61326E5A74}" srcOrd="2" destOrd="0" presId="urn:microsoft.com/office/officeart/2005/8/layout/orgChart1"/>
    <dgm:cxn modelId="{C0A476D1-45CA-FF48-9C15-E906B52FFCA3}" type="presParOf" srcId="{A8D0EF29-209B-F644-8744-D79D8A34E851}" destId="{5A92FDF8-45D6-2A45-882D-F18047A037CE}" srcOrd="2" destOrd="0" presId="urn:microsoft.com/office/officeart/2005/8/layout/orgChart1"/>
    <dgm:cxn modelId="{5709B2BA-F1AE-5C44-99D3-3C7911B8D500}" type="presParOf" srcId="{88FFFCDD-A757-9749-84C6-1C79E8781951}" destId="{E845F1F7-3716-124B-BE46-69907CCEB0D9}" srcOrd="2" destOrd="0" presId="urn:microsoft.com/office/officeart/2005/8/layout/orgChart1"/>
    <dgm:cxn modelId="{8BC643B4-3B7C-0C4A-A022-2822E439161E}" type="presParOf" srcId="{2D198960-A978-EE4C-9560-BC0389BF40C5}" destId="{D565BFD9-42FE-3146-B356-0E7A0860701B}" srcOrd="2" destOrd="0" presId="urn:microsoft.com/office/officeart/2005/8/layout/orgChart1"/>
    <dgm:cxn modelId="{17D0D6BB-BF67-2E47-AED6-91F018FEBAE6}" type="presParOf" srcId="{EB3F0B0B-FF4F-A641-8F69-4DEA2CA20F3C}" destId="{28003612-31C1-7A42-8AB4-D7C20D2570EB}" srcOrd="2" destOrd="0" presId="urn:microsoft.com/office/officeart/2005/8/layout/orgChart1"/>
    <dgm:cxn modelId="{13D8A385-A85A-9946-B5F3-D15EF964FF90}" type="presParOf" srcId="{EB3F0B0B-FF4F-A641-8F69-4DEA2CA20F3C}" destId="{BDEF7009-2CEB-AC4D-B769-5C021F817BA6}" srcOrd="3" destOrd="0" presId="urn:microsoft.com/office/officeart/2005/8/layout/orgChart1"/>
    <dgm:cxn modelId="{E956DA1A-F2F9-DC4F-B072-A3DDE5390330}" type="presParOf" srcId="{BDEF7009-2CEB-AC4D-B769-5C021F817BA6}" destId="{9B1890AF-A89C-8943-AF05-B5ED9E0B0469}" srcOrd="0" destOrd="0" presId="urn:microsoft.com/office/officeart/2005/8/layout/orgChart1"/>
    <dgm:cxn modelId="{7BDB4DC4-D025-1247-B166-3D13A4DB559F}" type="presParOf" srcId="{9B1890AF-A89C-8943-AF05-B5ED9E0B0469}" destId="{592E624E-6B92-F948-A850-AD4E7CB72855}" srcOrd="0" destOrd="0" presId="urn:microsoft.com/office/officeart/2005/8/layout/orgChart1"/>
    <dgm:cxn modelId="{4B51848C-DBE5-824F-86FD-55ADD0BD94FD}" type="presParOf" srcId="{9B1890AF-A89C-8943-AF05-B5ED9E0B0469}" destId="{9B420E75-B621-5146-9658-BC9166065E20}" srcOrd="1" destOrd="0" presId="urn:microsoft.com/office/officeart/2005/8/layout/orgChart1"/>
    <dgm:cxn modelId="{ED5DBDC0-215F-914C-9A7B-C1104A175109}" type="presParOf" srcId="{BDEF7009-2CEB-AC4D-B769-5C021F817BA6}" destId="{FED2998E-F317-144E-BAD6-BDF09BC3C311}" srcOrd="1" destOrd="0" presId="urn:microsoft.com/office/officeart/2005/8/layout/orgChart1"/>
    <dgm:cxn modelId="{F114D060-1B9E-6848-80BC-6F5003C2535F}" type="presParOf" srcId="{FED2998E-F317-144E-BAD6-BDF09BC3C311}" destId="{9B8BA942-7740-1646-A7E6-510B0E19FA0F}" srcOrd="0" destOrd="0" presId="urn:microsoft.com/office/officeart/2005/8/layout/orgChart1"/>
    <dgm:cxn modelId="{DBA98842-8595-F844-A24F-E58FE2E100BB}" type="presParOf" srcId="{FED2998E-F317-144E-BAD6-BDF09BC3C311}" destId="{A800BBD9-BD1B-A14E-B909-1FD9F44BB5AE}" srcOrd="1" destOrd="0" presId="urn:microsoft.com/office/officeart/2005/8/layout/orgChart1"/>
    <dgm:cxn modelId="{F25B2DAB-16E0-A545-87CD-495B4BDE2181}" type="presParOf" srcId="{A800BBD9-BD1B-A14E-B909-1FD9F44BB5AE}" destId="{E26DD304-0C3D-A44E-A637-54F479E71084}" srcOrd="0" destOrd="0" presId="urn:microsoft.com/office/officeart/2005/8/layout/orgChart1"/>
    <dgm:cxn modelId="{595F3F47-AACF-904B-9970-9C0946162CF2}" type="presParOf" srcId="{E26DD304-0C3D-A44E-A637-54F479E71084}" destId="{DA36E58A-1A93-0C47-AC9F-7862E2417453}" srcOrd="0" destOrd="0" presId="urn:microsoft.com/office/officeart/2005/8/layout/orgChart1"/>
    <dgm:cxn modelId="{4842F93C-FC30-FE4C-840D-5DE64540BE37}" type="presParOf" srcId="{E26DD304-0C3D-A44E-A637-54F479E71084}" destId="{D5DEFDC9-AD7B-4842-A78E-CB9EE413053F}" srcOrd="1" destOrd="0" presId="urn:microsoft.com/office/officeart/2005/8/layout/orgChart1"/>
    <dgm:cxn modelId="{CE72228C-6CCF-E24A-B2B5-DB912C507660}" type="presParOf" srcId="{A800BBD9-BD1B-A14E-B909-1FD9F44BB5AE}" destId="{69DAD9CF-12FF-F142-A67C-AE2666213762}" srcOrd="1" destOrd="0" presId="urn:microsoft.com/office/officeart/2005/8/layout/orgChart1"/>
    <dgm:cxn modelId="{AD7C15D7-509E-424F-8F51-7688515170A2}" type="presParOf" srcId="{A800BBD9-BD1B-A14E-B909-1FD9F44BB5AE}" destId="{54EDDAFC-444E-EC4C-92D6-3BC149F40882}" srcOrd="2" destOrd="0" presId="urn:microsoft.com/office/officeart/2005/8/layout/orgChart1"/>
    <dgm:cxn modelId="{4AA3047E-9F6B-4B40-B917-75BBA4FBB8DB}" type="presParOf" srcId="{BDEF7009-2CEB-AC4D-B769-5C021F817BA6}" destId="{9DF76E37-87DA-2940-A2EA-6D021219688D}" srcOrd="2" destOrd="0" presId="urn:microsoft.com/office/officeart/2005/8/layout/orgChart1"/>
    <dgm:cxn modelId="{57EB696D-D23B-0E4C-942F-2A4FD0A474EA}" type="presParOf" srcId="{2C93BA8A-7903-EC47-BBAB-1C6295717E21}" destId="{AE38C9FE-24D7-1245-940F-493CC4F1D4B7}" srcOrd="2" destOrd="0" presId="urn:microsoft.com/office/officeart/2005/8/layout/orgChart1"/>
    <dgm:cxn modelId="{15DDA891-619A-374D-95CF-DA82849BD9EF}" type="presParOf" srcId="{616E80E7-48DD-C349-8FC2-3AD293E19329}" destId="{A0845885-3001-9944-8DD8-FFFFCB4E51B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BA942-7740-1646-A7E6-510B0E19FA0F}">
      <dsp:nvSpPr>
        <dsp:cNvPr id="0" name=""/>
        <dsp:cNvSpPr/>
      </dsp:nvSpPr>
      <dsp:spPr>
        <a:xfrm>
          <a:off x="5092118" y="2313802"/>
          <a:ext cx="180508" cy="5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60"/>
              </a:lnTo>
              <a:lnTo>
                <a:pt x="180508" y="55356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03612-31C1-7A42-8AB4-D7C20D2570EB}">
      <dsp:nvSpPr>
        <dsp:cNvPr id="0" name=""/>
        <dsp:cNvSpPr/>
      </dsp:nvSpPr>
      <dsp:spPr>
        <a:xfrm>
          <a:off x="4631821" y="1459394"/>
          <a:ext cx="941654" cy="25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56"/>
              </a:lnTo>
              <a:lnTo>
                <a:pt x="941654" y="126356"/>
              </a:lnTo>
              <a:lnTo>
                <a:pt x="941654" y="2527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69E1F4-5906-C04B-81E6-4A9AFBBD4552}">
      <dsp:nvSpPr>
        <dsp:cNvPr id="0" name=""/>
        <dsp:cNvSpPr/>
      </dsp:nvSpPr>
      <dsp:spPr>
        <a:xfrm>
          <a:off x="3936862" y="4022619"/>
          <a:ext cx="180508" cy="5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60"/>
              </a:lnTo>
              <a:lnTo>
                <a:pt x="180508" y="55356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80CB1-DFD6-9140-B317-9BC0871F250C}">
      <dsp:nvSpPr>
        <dsp:cNvPr id="0" name=""/>
        <dsp:cNvSpPr/>
      </dsp:nvSpPr>
      <dsp:spPr>
        <a:xfrm>
          <a:off x="4372499" y="3168211"/>
          <a:ext cx="91440" cy="252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7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78955-9979-254C-A84B-18286AB17178}">
      <dsp:nvSpPr>
        <dsp:cNvPr id="0" name=""/>
        <dsp:cNvSpPr/>
      </dsp:nvSpPr>
      <dsp:spPr>
        <a:xfrm>
          <a:off x="3690167" y="2313802"/>
          <a:ext cx="728052" cy="25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56"/>
              </a:lnTo>
              <a:lnTo>
                <a:pt x="728052" y="126356"/>
              </a:lnTo>
              <a:lnTo>
                <a:pt x="728052" y="2527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5DD9F-2DF9-1B4F-B3F2-5D8D392E5D84}">
      <dsp:nvSpPr>
        <dsp:cNvPr id="0" name=""/>
        <dsp:cNvSpPr/>
      </dsp:nvSpPr>
      <dsp:spPr>
        <a:xfrm>
          <a:off x="2480758" y="4022619"/>
          <a:ext cx="180508" cy="5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60"/>
              </a:lnTo>
              <a:lnTo>
                <a:pt x="180508" y="55356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8DCDD-9B40-6540-85EE-5B1B32A12AD1}">
      <dsp:nvSpPr>
        <dsp:cNvPr id="0" name=""/>
        <dsp:cNvSpPr/>
      </dsp:nvSpPr>
      <dsp:spPr>
        <a:xfrm>
          <a:off x="2916395" y="3168211"/>
          <a:ext cx="91440" cy="252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7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82397-2CB7-D041-873B-D00D4E669F0F}">
      <dsp:nvSpPr>
        <dsp:cNvPr id="0" name=""/>
        <dsp:cNvSpPr/>
      </dsp:nvSpPr>
      <dsp:spPr>
        <a:xfrm>
          <a:off x="2962115" y="2313802"/>
          <a:ext cx="728052" cy="252712"/>
        </a:xfrm>
        <a:custGeom>
          <a:avLst/>
          <a:gdLst/>
          <a:ahLst/>
          <a:cxnLst/>
          <a:rect l="0" t="0" r="0" b="0"/>
          <a:pathLst>
            <a:path>
              <a:moveTo>
                <a:pt x="728052" y="0"/>
              </a:moveTo>
              <a:lnTo>
                <a:pt x="728052" y="126356"/>
              </a:lnTo>
              <a:lnTo>
                <a:pt x="0" y="126356"/>
              </a:lnTo>
              <a:lnTo>
                <a:pt x="0" y="25271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09E1F-626E-D645-9542-3304807A1744}">
      <dsp:nvSpPr>
        <dsp:cNvPr id="0" name=""/>
        <dsp:cNvSpPr/>
      </dsp:nvSpPr>
      <dsp:spPr>
        <a:xfrm>
          <a:off x="3690167" y="1459394"/>
          <a:ext cx="941654" cy="252712"/>
        </a:xfrm>
        <a:custGeom>
          <a:avLst/>
          <a:gdLst/>
          <a:ahLst/>
          <a:cxnLst/>
          <a:rect l="0" t="0" r="0" b="0"/>
          <a:pathLst>
            <a:path>
              <a:moveTo>
                <a:pt x="941654" y="0"/>
              </a:moveTo>
              <a:lnTo>
                <a:pt x="941654" y="126356"/>
              </a:lnTo>
              <a:lnTo>
                <a:pt x="0" y="126356"/>
              </a:lnTo>
              <a:lnTo>
                <a:pt x="0" y="2527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32D88-D00E-9141-B919-92E6CF0165F5}">
      <dsp:nvSpPr>
        <dsp:cNvPr id="0" name=""/>
        <dsp:cNvSpPr/>
      </dsp:nvSpPr>
      <dsp:spPr>
        <a:xfrm>
          <a:off x="2918492" y="604986"/>
          <a:ext cx="1713329" cy="25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56"/>
              </a:lnTo>
              <a:lnTo>
                <a:pt x="1713329" y="126356"/>
              </a:lnTo>
              <a:lnTo>
                <a:pt x="1713329" y="2527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A1E1E-D567-E84E-A942-152DA0BC653E}">
      <dsp:nvSpPr>
        <dsp:cNvPr id="0" name=""/>
        <dsp:cNvSpPr/>
      </dsp:nvSpPr>
      <dsp:spPr>
        <a:xfrm>
          <a:off x="723806" y="1459394"/>
          <a:ext cx="180508" cy="311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6784"/>
              </a:lnTo>
              <a:lnTo>
                <a:pt x="180508" y="311678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367C2-02E3-C849-A816-13BC1EEE8DA6}">
      <dsp:nvSpPr>
        <dsp:cNvPr id="0" name=""/>
        <dsp:cNvSpPr/>
      </dsp:nvSpPr>
      <dsp:spPr>
        <a:xfrm>
          <a:off x="723806" y="1459394"/>
          <a:ext cx="180508" cy="2262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376"/>
              </a:lnTo>
              <a:lnTo>
                <a:pt x="180508" y="22623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AB3FD-1F41-274D-87FD-374706203EBC}">
      <dsp:nvSpPr>
        <dsp:cNvPr id="0" name=""/>
        <dsp:cNvSpPr/>
      </dsp:nvSpPr>
      <dsp:spPr>
        <a:xfrm>
          <a:off x="723806" y="1459394"/>
          <a:ext cx="180508" cy="1407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968"/>
              </a:lnTo>
              <a:lnTo>
                <a:pt x="180508" y="14079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6761C-8F99-9544-9AE5-BBEA95B44EBD}">
      <dsp:nvSpPr>
        <dsp:cNvPr id="0" name=""/>
        <dsp:cNvSpPr/>
      </dsp:nvSpPr>
      <dsp:spPr>
        <a:xfrm>
          <a:off x="723806" y="1459394"/>
          <a:ext cx="180508" cy="553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560"/>
              </a:lnTo>
              <a:lnTo>
                <a:pt x="180508" y="5535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09BA0-AF8B-8849-99D5-ED79762F7B25}">
      <dsp:nvSpPr>
        <dsp:cNvPr id="0" name=""/>
        <dsp:cNvSpPr/>
      </dsp:nvSpPr>
      <dsp:spPr>
        <a:xfrm>
          <a:off x="1205163" y="604986"/>
          <a:ext cx="1713329" cy="252712"/>
        </a:xfrm>
        <a:custGeom>
          <a:avLst/>
          <a:gdLst/>
          <a:ahLst/>
          <a:cxnLst/>
          <a:rect l="0" t="0" r="0" b="0"/>
          <a:pathLst>
            <a:path>
              <a:moveTo>
                <a:pt x="1713329" y="0"/>
              </a:moveTo>
              <a:lnTo>
                <a:pt x="1713329" y="126356"/>
              </a:lnTo>
              <a:lnTo>
                <a:pt x="0" y="126356"/>
              </a:lnTo>
              <a:lnTo>
                <a:pt x="0" y="2527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7CB2C-6DC4-3547-A596-F98EC7BBD33E}">
      <dsp:nvSpPr>
        <dsp:cNvPr id="0" name=""/>
        <dsp:cNvSpPr/>
      </dsp:nvSpPr>
      <dsp:spPr>
        <a:xfrm>
          <a:off x="2316796" y="3290"/>
          <a:ext cx="1203391" cy="601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系統架構</a:t>
          </a:r>
        </a:p>
      </dsp:txBody>
      <dsp:txXfrm>
        <a:off x="2316796" y="3290"/>
        <a:ext cx="1203391" cy="601695"/>
      </dsp:txXfrm>
    </dsp:sp>
    <dsp:sp modelId="{9154DE8E-6B91-7049-BD76-6805D000A3E0}">
      <dsp:nvSpPr>
        <dsp:cNvPr id="0" name=""/>
        <dsp:cNvSpPr/>
      </dsp:nvSpPr>
      <dsp:spPr>
        <a:xfrm>
          <a:off x="603467" y="857698"/>
          <a:ext cx="1203391" cy="6016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前端</a:t>
          </a:r>
        </a:p>
      </dsp:txBody>
      <dsp:txXfrm>
        <a:off x="603467" y="857698"/>
        <a:ext cx="1203391" cy="601695"/>
      </dsp:txXfrm>
    </dsp:sp>
    <dsp:sp modelId="{8CDCB08D-FEFB-6D4C-94A0-E0ADF55ECF3E}">
      <dsp:nvSpPr>
        <dsp:cNvPr id="0" name=""/>
        <dsp:cNvSpPr/>
      </dsp:nvSpPr>
      <dsp:spPr>
        <a:xfrm>
          <a:off x="904315" y="1712106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HTML</a:t>
          </a:r>
        </a:p>
      </dsp:txBody>
      <dsp:txXfrm>
        <a:off x="904315" y="1712106"/>
        <a:ext cx="1203391" cy="601695"/>
      </dsp:txXfrm>
    </dsp:sp>
    <dsp:sp modelId="{9B7E25E2-0D9E-1941-B1E5-0CE9EB8BFE54}">
      <dsp:nvSpPr>
        <dsp:cNvPr id="0" name=""/>
        <dsp:cNvSpPr/>
      </dsp:nvSpPr>
      <dsp:spPr>
        <a:xfrm>
          <a:off x="904315" y="2566515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CSS</a:t>
          </a:r>
        </a:p>
      </dsp:txBody>
      <dsp:txXfrm>
        <a:off x="904315" y="2566515"/>
        <a:ext cx="1203391" cy="601695"/>
      </dsp:txXfrm>
    </dsp:sp>
    <dsp:sp modelId="{DCCC5216-0B76-E940-B490-9A0C15C1C647}">
      <dsp:nvSpPr>
        <dsp:cNvPr id="0" name=""/>
        <dsp:cNvSpPr/>
      </dsp:nvSpPr>
      <dsp:spPr>
        <a:xfrm>
          <a:off x="904315" y="3420923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JavaScript</a:t>
          </a:r>
        </a:p>
      </dsp:txBody>
      <dsp:txXfrm>
        <a:off x="904315" y="3420923"/>
        <a:ext cx="1203391" cy="601695"/>
      </dsp:txXfrm>
    </dsp:sp>
    <dsp:sp modelId="{9829DFF4-27C2-6045-97E3-373B083870F4}">
      <dsp:nvSpPr>
        <dsp:cNvPr id="0" name=""/>
        <dsp:cNvSpPr/>
      </dsp:nvSpPr>
      <dsp:spPr>
        <a:xfrm>
          <a:off x="904315" y="4275331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Python</a:t>
          </a:r>
        </a:p>
      </dsp:txBody>
      <dsp:txXfrm>
        <a:off x="904315" y="4275331"/>
        <a:ext cx="1203391" cy="601695"/>
      </dsp:txXfrm>
    </dsp:sp>
    <dsp:sp modelId="{0C5CB425-06D3-CE41-A2A0-8965F47ED5C7}">
      <dsp:nvSpPr>
        <dsp:cNvPr id="0" name=""/>
        <dsp:cNvSpPr/>
      </dsp:nvSpPr>
      <dsp:spPr>
        <a:xfrm>
          <a:off x="4030125" y="857698"/>
          <a:ext cx="1203391" cy="6016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後端</a:t>
          </a:r>
        </a:p>
      </dsp:txBody>
      <dsp:txXfrm>
        <a:off x="4030125" y="857698"/>
        <a:ext cx="1203391" cy="601695"/>
      </dsp:txXfrm>
    </dsp:sp>
    <dsp:sp modelId="{5A85B2AA-6B9F-D043-8D1A-ECC2D1A92436}">
      <dsp:nvSpPr>
        <dsp:cNvPr id="0" name=""/>
        <dsp:cNvSpPr/>
      </dsp:nvSpPr>
      <dsp:spPr>
        <a:xfrm>
          <a:off x="3088471" y="1712106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資料庫</a:t>
          </a:r>
        </a:p>
      </dsp:txBody>
      <dsp:txXfrm>
        <a:off x="3088471" y="1712106"/>
        <a:ext cx="1203391" cy="601695"/>
      </dsp:txXfrm>
    </dsp:sp>
    <dsp:sp modelId="{518CD872-A5BB-1F4B-95F1-834EFE0E62FB}">
      <dsp:nvSpPr>
        <dsp:cNvPr id="0" name=""/>
        <dsp:cNvSpPr/>
      </dsp:nvSpPr>
      <dsp:spPr>
        <a:xfrm>
          <a:off x="2360419" y="2566515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模型檢測細節</a:t>
          </a:r>
        </a:p>
      </dsp:txBody>
      <dsp:txXfrm>
        <a:off x="2360419" y="2566515"/>
        <a:ext cx="1203391" cy="601695"/>
      </dsp:txXfrm>
    </dsp:sp>
    <dsp:sp modelId="{BC57D306-C7DD-8E4F-892D-ACC179A497A6}">
      <dsp:nvSpPr>
        <dsp:cNvPr id="0" name=""/>
        <dsp:cNvSpPr/>
      </dsp:nvSpPr>
      <dsp:spPr>
        <a:xfrm>
          <a:off x="2360419" y="3420923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NoSQL</a:t>
          </a:r>
          <a:endParaRPr lang="zh-TW" altLang="en-US" sz="19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360419" y="3420923"/>
        <a:ext cx="1203391" cy="601695"/>
      </dsp:txXfrm>
    </dsp:sp>
    <dsp:sp modelId="{7FD464A5-6089-D542-9658-3B901A780D11}">
      <dsp:nvSpPr>
        <dsp:cNvPr id="0" name=""/>
        <dsp:cNvSpPr/>
      </dsp:nvSpPr>
      <dsp:spPr>
        <a:xfrm>
          <a:off x="2661267" y="4275331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MongoDB</a:t>
          </a:r>
          <a:endParaRPr lang="zh-TW" altLang="en-US" sz="19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2661267" y="4275331"/>
        <a:ext cx="1203391" cy="601695"/>
      </dsp:txXfrm>
    </dsp:sp>
    <dsp:sp modelId="{CA095540-BEEE-204C-AC8A-DF9392095D66}">
      <dsp:nvSpPr>
        <dsp:cNvPr id="0" name=""/>
        <dsp:cNvSpPr/>
      </dsp:nvSpPr>
      <dsp:spPr>
        <a:xfrm>
          <a:off x="3816523" y="2566515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平台服務</a:t>
          </a:r>
          <a:endParaRPr lang="en-US" altLang="zh-TW" sz="19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816523" y="2566515"/>
        <a:ext cx="1203391" cy="601695"/>
      </dsp:txXfrm>
    </dsp:sp>
    <dsp:sp modelId="{93626C56-3628-824C-BA8A-619128C88DB2}">
      <dsp:nvSpPr>
        <dsp:cNvPr id="0" name=""/>
        <dsp:cNvSpPr/>
      </dsp:nvSpPr>
      <dsp:spPr>
        <a:xfrm>
          <a:off x="3816523" y="3420923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關聯式資料庫</a:t>
          </a:r>
          <a:endParaRPr lang="en-US" altLang="zh-TW" sz="19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3816523" y="3420923"/>
        <a:ext cx="1203391" cy="601695"/>
      </dsp:txXfrm>
    </dsp:sp>
    <dsp:sp modelId="{AF551F9D-CA2D-2C48-9921-747A2561CF09}">
      <dsp:nvSpPr>
        <dsp:cNvPr id="0" name=""/>
        <dsp:cNvSpPr/>
      </dsp:nvSpPr>
      <dsp:spPr>
        <a:xfrm>
          <a:off x="4117371" y="4275331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MySQL</a:t>
          </a:r>
        </a:p>
      </dsp:txBody>
      <dsp:txXfrm>
        <a:off x="4117371" y="4275331"/>
        <a:ext cx="1203391" cy="601695"/>
      </dsp:txXfrm>
    </dsp:sp>
    <dsp:sp modelId="{592E624E-6B92-F948-A850-AD4E7CB72855}">
      <dsp:nvSpPr>
        <dsp:cNvPr id="0" name=""/>
        <dsp:cNvSpPr/>
      </dsp:nvSpPr>
      <dsp:spPr>
        <a:xfrm>
          <a:off x="4971779" y="1712106"/>
          <a:ext cx="1203391" cy="6016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檢測程式</a:t>
          </a:r>
        </a:p>
      </dsp:txBody>
      <dsp:txXfrm>
        <a:off x="4971779" y="1712106"/>
        <a:ext cx="1203391" cy="601695"/>
      </dsp:txXfrm>
    </dsp:sp>
    <dsp:sp modelId="{DA36E58A-1A93-0C47-AC9F-7862E2417453}">
      <dsp:nvSpPr>
        <dsp:cNvPr id="0" name=""/>
        <dsp:cNvSpPr/>
      </dsp:nvSpPr>
      <dsp:spPr>
        <a:xfrm>
          <a:off x="5272627" y="2566515"/>
          <a:ext cx="1203391" cy="6016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rPr>
            <a:t>Python</a:t>
          </a:r>
          <a:endParaRPr lang="zh-TW" altLang="en-US" sz="1900" kern="1200" dirty="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5272627" y="2566515"/>
        <a:ext cx="1203391" cy="601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2023/12/6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2023/12/6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7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深度學習目前已廣泛應用於各領域當中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5860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476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zh-TW" noProof="0" smtClean="0"/>
              <a:pPr/>
              <a:t>35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2172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3582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09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1" y="2235199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72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1" r:id="rId4"/>
    <p:sldLayoutId id="2147483659" r:id="rId5"/>
    <p:sldLayoutId id="2147483660" r:id="rId6"/>
    <p:sldLayoutId id="2147483661" r:id="rId7"/>
    <p:sldLayoutId id="2147483654" r:id="rId8"/>
    <p:sldLayoutId id="2147483658" r:id="rId9"/>
    <p:sldLayoutId id="2147483662" r:id="rId10"/>
    <p:sldLayoutId id="2147483663" r:id="rId11"/>
    <p:sldLayoutId id="2147483664" r:id="rId12"/>
    <p:sldLayoutId id="2147483667" r:id="rId13"/>
    <p:sldLayoutId id="2147483665" r:id="rId14"/>
    <p:sldLayoutId id="2147483666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kumimoji="1" lang="zh-TW" altLang="en-US" dirty="0"/>
              <a:t>深度學習後門攻擊</a:t>
            </a:r>
            <a:br>
              <a:rPr kumimoji="1" lang="en-US" altLang="zh-TW" dirty="0"/>
            </a:br>
            <a:r>
              <a:rPr kumimoji="1" lang="zh-TW" altLang="en-US" dirty="0"/>
              <a:t>演繹與檢測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509963"/>
            <a:ext cx="9500507" cy="1070446"/>
          </a:xfrm>
        </p:spPr>
        <p:txBody>
          <a:bodyPr rtlCol="0"/>
          <a:lstStyle/>
          <a:p>
            <a:r>
              <a:rPr kumimoji="1" lang="zh-TW" altLang="en-US" dirty="0"/>
              <a:t>指導教授：王智弘</a:t>
            </a:r>
            <a:r>
              <a:rPr kumimoji="1" lang="en-US" altLang="zh-TW" dirty="0"/>
              <a:t> </a:t>
            </a:r>
            <a:r>
              <a:rPr kumimoji="1" lang="zh-TW" altLang="en-US" dirty="0"/>
              <a:t>教授</a:t>
            </a:r>
            <a:endParaRPr kumimoji="1" lang="en-US" altLang="zh-TW" dirty="0"/>
          </a:p>
          <a:p>
            <a:r>
              <a:rPr kumimoji="1" lang="zh-TW" altLang="en-US" dirty="0"/>
              <a:t>組員：李昱佑、李玟毅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13B2C-1B1F-3836-7266-C14D98CD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若用來遷移學習？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BABFD-D1F3-0303-0A1A-A162DBFE5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文獻</a:t>
            </a:r>
            <a:r>
              <a:rPr kumimoji="1" lang="en-US" altLang="zh-TW" dirty="0"/>
              <a:t>[1]</a:t>
            </a:r>
            <a:r>
              <a:rPr kumimoji="1" lang="zh-TW" altLang="en-US" dirty="0"/>
              <a:t>發現即使透過遷移學習，</a:t>
            </a:r>
            <a:r>
              <a:rPr kumimoji="1" lang="zh-TW" altLang="en-US" dirty="0">
                <a:solidFill>
                  <a:srgbClr val="FF0000"/>
                </a:solidFill>
              </a:rPr>
              <a:t>後門的特性依然保留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9E0A0F-62E3-915B-A37C-0B1350E1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665F2-D750-52D2-4DAF-ED4FCBA7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42" y="3227138"/>
            <a:ext cx="6280082" cy="22272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41CB0F2-ABA7-CCD7-03A1-45BED435E96A}"/>
              </a:ext>
            </a:extLst>
          </p:cNvPr>
          <p:cNvSpPr txBox="1"/>
          <p:nvPr/>
        </p:nvSpPr>
        <p:spPr>
          <a:xfrm>
            <a:off x="4566129" y="526971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圖片來源：文獻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[1]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中的表六</a:t>
            </a:r>
          </a:p>
        </p:txBody>
      </p:sp>
    </p:spTree>
    <p:extLst>
      <p:ext uri="{BB962C8B-B14F-4D97-AF65-F5344CB8AC3E}">
        <p14:creationId xmlns:p14="http://schemas.microsoft.com/office/powerpoint/2010/main" val="376426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5EE75-2BB4-25D9-68FF-54275640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我們的研究問題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F05E7-31C4-4B92-8275-3BB803E5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透過</a:t>
            </a:r>
            <a:r>
              <a:rPr kumimoji="1" lang="zh-TW" altLang="en-US" dirty="0">
                <a:solidFill>
                  <a:srgbClr val="FF0000"/>
                </a:solidFill>
              </a:rPr>
              <a:t>攻擊演繹</a:t>
            </a:r>
            <a:r>
              <a:rPr kumimoji="1" lang="zh-TW" altLang="en-US" dirty="0"/>
              <a:t>演示與探討後門模型的威脅性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研究如何</a:t>
            </a:r>
            <a:r>
              <a:rPr kumimoji="1" lang="zh-TW" altLang="en-US" dirty="0">
                <a:solidFill>
                  <a:srgbClr val="FF0000"/>
                </a:solidFill>
              </a:rPr>
              <a:t>實現並優化現有的檢測方法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製作一個</a:t>
            </a:r>
            <a:r>
              <a:rPr kumimoji="1" lang="zh-TW" altLang="en-US" dirty="0">
                <a:solidFill>
                  <a:srgbClr val="FF0000"/>
                </a:solidFill>
              </a:rPr>
              <a:t>模型檢測平台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幫助使用者檢測模型是否有被植入後門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經使用者同意後，將被檢測為安全的模型做數位簽章並在平台公開，供其他使用者能更方便地尋找適合且安全的模型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我們</a:t>
            </a:r>
            <a:r>
              <a:rPr kumimoji="1" lang="zh-TW" altLang="en-US" dirty="0">
                <a:solidFill>
                  <a:srgbClr val="FF0000"/>
                </a:solidFill>
              </a:rPr>
              <a:t>聚焦於影像辨識</a:t>
            </a:r>
            <a:r>
              <a:rPr kumimoji="1" lang="zh-TW" altLang="en-US" dirty="0"/>
              <a:t>的後門攻擊與防禦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A9E662-FAE1-1151-B021-4F9E7F126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8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1A3B0-F8CC-40E6-683A-3243FF1D7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文獻探討 </a:t>
            </a:r>
          </a:p>
        </p:txBody>
      </p:sp>
    </p:spTree>
    <p:extLst>
      <p:ext uri="{BB962C8B-B14F-4D97-AF65-F5344CB8AC3E}">
        <p14:creationId xmlns:p14="http://schemas.microsoft.com/office/powerpoint/2010/main" val="293611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EC881-9735-E1E6-FD14-36715305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後門攻擊目標</a:t>
            </a:r>
            <a:r>
              <a:rPr lang="en-US" altLang="zh-TW" sz="32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[1]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35BDCC-D95D-4C7C-CED3-D8EAC7A2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10167048" cy="33668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在</a:t>
            </a:r>
            <a:r>
              <a:rPr kumimoji="1" lang="zh-TW" altLang="en-US" dirty="0">
                <a:solidFill>
                  <a:srgbClr val="FF0000"/>
                </a:solidFill>
              </a:rPr>
              <a:t>驗證資料集</a:t>
            </a:r>
            <a:r>
              <a:rPr kumimoji="1" lang="zh-TW" altLang="en-US" dirty="0"/>
              <a:t>的</a:t>
            </a:r>
            <a:r>
              <a:rPr kumimoji="1" lang="zh-TW" altLang="en-US" dirty="0">
                <a:solidFill>
                  <a:srgbClr val="FF0000"/>
                </a:solidFill>
              </a:rPr>
              <a:t>準確率</a:t>
            </a:r>
            <a:r>
              <a:rPr kumimoji="1" lang="zh-TW" altLang="en-US" dirty="0"/>
              <a:t>與正常模型相近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帶有後門觸發器的輸入，可使模型輸出攻擊者指定的結果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668973-2995-04B7-7157-5915AA66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657369EB-E9D0-473F-6E12-2AC70D9A062F}"/>
              </a:ext>
            </a:extLst>
          </p:cNvPr>
          <p:cNvCxnSpPr>
            <a:cxnSpLocks/>
          </p:cNvCxnSpPr>
          <p:nvPr/>
        </p:nvCxnSpPr>
        <p:spPr>
          <a:xfrm>
            <a:off x="2375076" y="4266951"/>
            <a:ext cx="193106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3BAB27EC-A2B4-C0F4-2F71-9B3FF6F2AFC6}"/>
              </a:ext>
            </a:extLst>
          </p:cNvPr>
          <p:cNvCxnSpPr>
            <a:cxnSpLocks/>
          </p:cNvCxnSpPr>
          <p:nvPr/>
        </p:nvCxnSpPr>
        <p:spPr>
          <a:xfrm>
            <a:off x="2383211" y="5331917"/>
            <a:ext cx="192293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圓柱 6">
            <a:extLst>
              <a:ext uri="{FF2B5EF4-FFF2-40B4-BE49-F238E27FC236}">
                <a16:creationId xmlns:a16="http://schemas.microsoft.com/office/drawing/2014/main" id="{24FC20DB-F352-61BB-3715-D975AADA8B54}"/>
              </a:ext>
            </a:extLst>
          </p:cNvPr>
          <p:cNvSpPr/>
          <p:nvPr/>
        </p:nvSpPr>
        <p:spPr>
          <a:xfrm>
            <a:off x="2672020" y="3787343"/>
            <a:ext cx="1209085" cy="2082968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FF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含後門的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</a:t>
            </a:r>
          </a:p>
        </p:txBody>
      </p:sp>
      <p:pic>
        <p:nvPicPr>
          <p:cNvPr id="8" name="圖片 7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8983B572-908B-ACD0-D2E9-3498A028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3787344"/>
            <a:ext cx="959212" cy="959212"/>
          </a:xfrm>
          <a:prstGeom prst="rect">
            <a:avLst/>
          </a:prstGeom>
        </p:spPr>
      </p:pic>
      <p:pic>
        <p:nvPicPr>
          <p:cNvPr id="9" name="圖片 8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FB0533F4-2454-E18A-9CF2-780C30F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35" y="3787343"/>
            <a:ext cx="959212" cy="959212"/>
          </a:xfrm>
          <a:prstGeom prst="rect">
            <a:avLst/>
          </a:prstGeom>
        </p:spPr>
      </p:pic>
      <p:pic>
        <p:nvPicPr>
          <p:cNvPr id="10" name="圖片 9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ADDA3FB5-C3F8-DF7D-4E84-25ADA696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4911110"/>
            <a:ext cx="959212" cy="9592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35FBC56-8198-0D30-5F5D-8B7851818848}"/>
              </a:ext>
            </a:extLst>
          </p:cNvPr>
          <p:cNvSpPr/>
          <p:nvPr/>
        </p:nvSpPr>
        <p:spPr>
          <a:xfrm>
            <a:off x="1678505" y="5569838"/>
            <a:ext cx="114924" cy="1375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1CFC8FE-8C67-6C95-03E8-746232A25013}"/>
              </a:ext>
            </a:extLst>
          </p:cNvPr>
          <p:cNvSpPr/>
          <p:nvPr/>
        </p:nvSpPr>
        <p:spPr>
          <a:xfrm>
            <a:off x="4427877" y="4911108"/>
            <a:ext cx="960671" cy="9592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183FB10-C704-D887-E571-5BE632394CE0}"/>
              </a:ext>
            </a:extLst>
          </p:cNvPr>
          <p:cNvSpPr txBox="1"/>
          <p:nvPr/>
        </p:nvSpPr>
        <p:spPr>
          <a:xfrm>
            <a:off x="4563638" y="5052462"/>
            <a:ext cx="635928" cy="63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60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821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BDCE-67F1-38C7-9ABD-4DBCB57D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製造後門模型的方式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3CB59E-06F8-5613-8A5C-AF781A2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>
                <a:solidFill>
                  <a:srgbClr val="FF0000"/>
                </a:solidFill>
              </a:rPr>
              <a:t>資料下毒</a:t>
            </a:r>
            <a:r>
              <a:rPr kumimoji="1" lang="en-US" altLang="zh-TW" dirty="0"/>
              <a:t>(</a:t>
            </a:r>
            <a:r>
              <a:rPr kumimoji="1" lang="en" altLang="zh-TW" dirty="0"/>
              <a:t>Data Poisoning) [1], 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神經元劫持</a:t>
            </a:r>
            <a:r>
              <a:rPr kumimoji="1" lang="en-US" altLang="zh-TW" dirty="0"/>
              <a:t>(Neuron Hijacking) [2]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E26882-86FD-E297-E1B3-13A9A9353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904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B84902-DB58-E723-80D4-CDC8A160394B}"/>
              </a:ext>
            </a:extLst>
          </p:cNvPr>
          <p:cNvSpPr/>
          <p:nvPr/>
        </p:nvSpPr>
        <p:spPr>
          <a:xfrm>
            <a:off x="765125" y="5107259"/>
            <a:ext cx="10583916" cy="4786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B165843-E517-0C66-AF42-F6DAFE293B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342272"/>
              </p:ext>
            </p:extLst>
          </p:nvPr>
        </p:nvGraphicFramePr>
        <p:xfrm>
          <a:off x="765125" y="2476976"/>
          <a:ext cx="10583916" cy="3108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78685">
                  <a:extLst>
                    <a:ext uri="{9D8B030D-6E8A-4147-A177-3AD203B41FA5}">
                      <a16:colId xmlns:a16="http://schemas.microsoft.com/office/drawing/2014/main" val="3657081009"/>
                    </a:ext>
                  </a:extLst>
                </a:gridCol>
                <a:gridCol w="1459340">
                  <a:extLst>
                    <a:ext uri="{9D8B030D-6E8A-4147-A177-3AD203B41FA5}">
                      <a16:colId xmlns:a16="http://schemas.microsoft.com/office/drawing/2014/main" val="1117251697"/>
                    </a:ext>
                  </a:extLst>
                </a:gridCol>
                <a:gridCol w="1459179">
                  <a:extLst>
                    <a:ext uri="{9D8B030D-6E8A-4147-A177-3AD203B41FA5}">
                      <a16:colId xmlns:a16="http://schemas.microsoft.com/office/drawing/2014/main" val="903510319"/>
                    </a:ext>
                  </a:extLst>
                </a:gridCol>
                <a:gridCol w="2863927">
                  <a:extLst>
                    <a:ext uri="{9D8B030D-6E8A-4147-A177-3AD203B41FA5}">
                      <a16:colId xmlns:a16="http://schemas.microsoft.com/office/drawing/2014/main" val="1390220790"/>
                    </a:ext>
                  </a:extLst>
                </a:gridCol>
                <a:gridCol w="2322785">
                  <a:extLst>
                    <a:ext uri="{9D8B030D-6E8A-4147-A177-3AD203B41FA5}">
                      <a16:colId xmlns:a16="http://schemas.microsoft.com/office/drawing/2014/main" val="2614011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方法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黑箱存取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不需要</a:t>
                      </a: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乾淨輸入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可以檢測</a:t>
                      </a: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特定標籤後門攻擊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好的檢測效率</a:t>
                      </a: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與準確率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59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NC[5]</a:t>
                      </a:r>
                      <a:endParaRPr lang="zh-TW" altLang="en-US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57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DI[15]</a:t>
                      </a:r>
                      <a:endParaRPr lang="zh-TW" altLang="en-US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74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ABS[4]</a:t>
                      </a:r>
                      <a:endParaRPr lang="zh-TW" altLang="en-US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12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MNTD[6]</a:t>
                      </a:r>
                      <a:endParaRPr lang="zh-TW" altLang="en-US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9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K-Arm[7]</a:t>
                      </a:r>
                      <a:endParaRPr lang="zh-TW" altLang="en-US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071623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5411820-C41D-13DF-EB09-08CE4F9C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現有檢測方法的比較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04A092-EADF-84D8-7A96-47141C09C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0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0A843-8B22-7344-EA4D-3856FF65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UCB</a:t>
            </a:r>
            <a:r>
              <a:rPr kumimoji="1" lang="en" altLang="zh-TW" sz="4000" dirty="0"/>
              <a:t>(Upper Confidence Bound)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EED3C1-F90C-B325-3558-ECE0DD904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在研究</a:t>
            </a:r>
            <a:r>
              <a:rPr kumimoji="1" lang="en-US" altLang="zh-TW" dirty="0"/>
              <a:t>[8]</a:t>
            </a:r>
            <a:r>
              <a:rPr kumimoji="1" lang="zh-TW" altLang="en-US" dirty="0"/>
              <a:t>與實驗數據</a:t>
            </a:r>
            <a:r>
              <a:rPr kumimoji="1" lang="en-US" altLang="zh-TW" dirty="0"/>
              <a:t>[9]</a:t>
            </a:r>
            <a:r>
              <a:rPr kumimoji="1" lang="zh-TW" altLang="en-US" dirty="0"/>
              <a:t>中</a:t>
            </a:r>
            <a:r>
              <a:rPr kumimoji="1" lang="en-US" altLang="zh-TW" dirty="0"/>
              <a:t> </a:t>
            </a:r>
            <a:r>
              <a:rPr kumimoji="1" lang="zh-TW" altLang="en-US" dirty="0"/>
              <a:t>，他們皆提到了</a:t>
            </a:r>
            <a:r>
              <a:rPr kumimoji="1" lang="en" altLang="zh-TW" dirty="0" err="1">
                <a:latin typeface="+mj-lt"/>
                <a:ea typeface="微軟正黑體" panose="020B0604030504040204" pitchFamily="34" charset="-120"/>
              </a:rPr>
              <a:t>ɛ</a:t>
            </a:r>
            <a:r>
              <a:rPr kumimoji="1" lang="en" altLang="zh-TW" dirty="0"/>
              <a:t>-greedy </a:t>
            </a:r>
            <a:r>
              <a:rPr kumimoji="1" lang="zh-TW" altLang="en-US" dirty="0"/>
              <a:t>的遺憾</a:t>
            </a:r>
            <a:r>
              <a:rPr kumimoji="1" lang="en-US" altLang="zh-TW" dirty="0"/>
              <a:t>(</a:t>
            </a:r>
            <a:r>
              <a:rPr kumimoji="1" lang="en" altLang="zh-TW" dirty="0"/>
              <a:t>regret)</a:t>
            </a:r>
            <a:r>
              <a:rPr kumimoji="1" lang="zh-TW" altLang="en-US" dirty="0"/>
              <a:t>會隨著回合數的增加而線性成長</a:t>
            </a:r>
            <a:endParaRPr kumimoji="1"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而另一個演算法</a:t>
            </a:r>
            <a:r>
              <a:rPr kumimoji="1" lang="en" altLang="zh-TW" dirty="0">
                <a:solidFill>
                  <a:srgbClr val="FF0000"/>
                </a:solidFill>
              </a:rPr>
              <a:t>UCB</a:t>
            </a:r>
            <a:r>
              <a:rPr kumimoji="1" lang="zh-TW" altLang="en-US" dirty="0">
                <a:solidFill>
                  <a:srgbClr val="FF0000"/>
                </a:solidFill>
              </a:rPr>
              <a:t>的遺憾則是能如對數一樣收斂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37CC3C-1147-6C15-1D63-EB210E85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0D4681-8DF1-64C9-ABFE-897F271EC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3"/>
          <a:stretch/>
        </p:blipFill>
        <p:spPr>
          <a:xfrm>
            <a:off x="5721178" y="3472404"/>
            <a:ext cx="4332164" cy="28839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98E67C-FEC2-BBF9-E806-6557948DB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079"/>
          <a:stretch/>
        </p:blipFill>
        <p:spPr>
          <a:xfrm>
            <a:off x="1494973" y="3439311"/>
            <a:ext cx="4226206" cy="28239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515831-4DC9-1C40-8637-66C0788076C5}"/>
              </a:ext>
            </a:extLst>
          </p:cNvPr>
          <p:cNvSpPr txBox="1"/>
          <p:nvPr/>
        </p:nvSpPr>
        <p:spPr>
          <a:xfrm>
            <a:off x="1494971" y="6281548"/>
            <a:ext cx="422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圖片來源：實驗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[9]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</a:t>
            </a:r>
            <a:r>
              <a:rPr kumimoji="1" lang="en" altLang="zh-TW" dirty="0" err="1">
                <a:latin typeface="+mj-lt"/>
                <a:ea typeface="Microsoft JhengHei UI" panose="020B0604030504040204" pitchFamily="34" charset="-120"/>
              </a:rPr>
              <a:t>ɛ</a:t>
            </a:r>
            <a:r>
              <a:rPr kumimoji="1" lang="en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-greedy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regret</a:t>
            </a: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1A3E35-3D16-4F8C-3A15-6FBA4F123538}"/>
              </a:ext>
            </a:extLst>
          </p:cNvPr>
          <p:cNvSpPr txBox="1"/>
          <p:nvPr/>
        </p:nvSpPr>
        <p:spPr>
          <a:xfrm>
            <a:off x="5715153" y="6270119"/>
            <a:ext cx="433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圖片來源：實驗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[9]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</a:t>
            </a:r>
            <a:r>
              <a:rPr kumimoji="1" lang="en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UCB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regret</a:t>
            </a: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300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0840B487-0636-B996-7366-DA3ED3C2CF32}"/>
              </a:ext>
            </a:extLst>
          </p:cNvPr>
          <p:cNvSpPr txBox="1">
            <a:spLocks/>
          </p:cNvSpPr>
          <p:nvPr/>
        </p:nvSpPr>
        <p:spPr>
          <a:xfrm>
            <a:off x="1167491" y="2235199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kumimoji="1" lang="zh-TW" altLang="en-US" sz="7200" dirty="0"/>
              <a:t>專題方法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434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C5EC0-FCFA-AA1B-3BC3-33E5253E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攻擊演繹的</a:t>
            </a:r>
            <a:r>
              <a:rPr kumimoji="1" lang="zh-TW" altLang="en-US" dirty="0"/>
              <a:t>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AA6216-623B-6F03-1B7C-11D2F9B76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7F00D23A-3811-A4AE-C68E-A5C196E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7605" y="1832231"/>
            <a:ext cx="9118955" cy="48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30697-45A9-9237-8C1D-255CD825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美國路標偵測資料集</a:t>
            </a:r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A587239C-955D-5226-3780-D6AE985A9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sz="2800" b="1" i="0" dirty="0">
                <a:effectLst/>
                <a:latin typeface="-apple-system"/>
              </a:rPr>
              <a:t>Make</a:t>
            </a:r>
            <a:r>
              <a:rPr lang="zh-TW" altLang="en-US" sz="2800" b="1" i="0" dirty="0">
                <a:effectLst/>
                <a:latin typeface="-apple-system"/>
              </a:rPr>
              <a:t> </a:t>
            </a:r>
            <a:r>
              <a:rPr lang="en" altLang="zh-TW" sz="2800" b="1" i="0" dirty="0">
                <a:effectLst/>
                <a:latin typeface="-apple-system"/>
              </a:rPr>
              <a:t>ML </a:t>
            </a:r>
            <a:r>
              <a:rPr lang="zh-TW" altLang="en-US" sz="2800" b="1" i="0" dirty="0">
                <a:effectLst/>
                <a:latin typeface="-apple-system"/>
              </a:rPr>
              <a:t>的 </a:t>
            </a:r>
            <a:r>
              <a:rPr lang="en" altLang="zh-TW" sz="2800" b="1" i="0" dirty="0">
                <a:solidFill>
                  <a:srgbClr val="202124"/>
                </a:solidFill>
                <a:effectLst/>
                <a:latin typeface="Inter"/>
              </a:rPr>
              <a:t>Road Sign Detection</a:t>
            </a:r>
            <a:r>
              <a:rPr kumimoji="1" lang="zh-TW" altLang="en-US" sz="2800" b="1" i="0" dirty="0">
                <a:solidFill>
                  <a:srgbClr val="202124"/>
                </a:solidFill>
                <a:effectLst/>
                <a:latin typeface="Inter"/>
              </a:rPr>
              <a:t> 資料集</a:t>
            </a:r>
            <a:endParaRPr kumimoji="1" lang="en-US" altLang="zh-TW" sz="2800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-apple-system"/>
              </a:rPr>
              <a:t>共分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-apple-system"/>
              </a:rPr>
              <a:t>4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-apple-system"/>
              </a:rPr>
              <a:t>類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C9B89-689E-F39F-3A04-A8D2D9D8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A964871-FB64-CEA6-DBE9-57C9111FF6B3}"/>
              </a:ext>
            </a:extLst>
          </p:cNvPr>
          <p:cNvGrpSpPr/>
          <p:nvPr/>
        </p:nvGrpSpPr>
        <p:grpSpPr>
          <a:xfrm>
            <a:off x="1462449" y="3175746"/>
            <a:ext cx="9267102" cy="3180604"/>
            <a:chOff x="1167492" y="3175746"/>
            <a:chExt cx="9267102" cy="3180604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031C7471-5764-9B50-7832-C9F0D0914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92" y="3177778"/>
              <a:ext cx="1868386" cy="279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9F15172E-7C18-F90F-BD63-2CF1BA09E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806" y="3177778"/>
              <a:ext cx="2099310" cy="279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958A4E64-05D5-525A-33D1-ADCB3574F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5284" y="3177778"/>
              <a:ext cx="2099310" cy="279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B7D1FA3-71E5-248D-F230-1FEF1B3F46F1}"/>
                </a:ext>
              </a:extLst>
            </p:cNvPr>
            <p:cNvSpPr txBox="1"/>
            <p:nvPr/>
          </p:nvSpPr>
          <p:spPr>
            <a:xfrm>
              <a:off x="1395402" y="5987018"/>
              <a:ext cx="143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Traffic light</a:t>
              </a:r>
              <a:endParaRPr kumimoji="1"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72D7E1C-4D90-DB35-1B36-A6916CDF4061}"/>
                </a:ext>
              </a:extLst>
            </p:cNvPr>
            <p:cNvSpPr txBox="1"/>
            <p:nvPr/>
          </p:nvSpPr>
          <p:spPr>
            <a:xfrm>
              <a:off x="4064342" y="5987018"/>
              <a:ext cx="695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Stop</a:t>
              </a:r>
              <a:endParaRPr kumimoji="1"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6C72F93-60CE-C645-6628-F80C37806964}"/>
                </a:ext>
              </a:extLst>
            </p:cNvPr>
            <p:cNvSpPr txBox="1"/>
            <p:nvPr/>
          </p:nvSpPr>
          <p:spPr>
            <a:xfrm>
              <a:off x="6171540" y="5987018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Speed limit</a:t>
              </a:r>
              <a:endParaRPr kumimoji="1"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601B04D-8531-74A3-9BF6-B6DF3C69B826}"/>
                </a:ext>
              </a:extLst>
            </p:cNvPr>
            <p:cNvSpPr txBox="1"/>
            <p:nvPr/>
          </p:nvSpPr>
          <p:spPr>
            <a:xfrm>
              <a:off x="8681701" y="5974826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Cross walk</a:t>
              </a:r>
              <a:endParaRPr kumimoji="1"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74D31981-0E20-9922-172B-ECDFC297C0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9" t="1" r="15920" b="-1"/>
            <a:stretch/>
          </p:blipFill>
          <p:spPr bwMode="auto">
            <a:xfrm>
              <a:off x="5869045" y="3175746"/>
              <a:ext cx="2099310" cy="279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193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研究動機</a:t>
            </a:r>
            <a:br>
              <a:rPr lang="en-US" altLang="zh-TW" dirty="0"/>
            </a:br>
            <a:r>
              <a:rPr lang="zh-TW" altLang="en-US" dirty="0"/>
              <a:t>與研究問題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A957-6927-4AE2-A87B-AEA473C4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台灣路標偵測資料集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23CCE2-6688-01EB-1A47-29CB2751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搜集</a:t>
            </a:r>
            <a:r>
              <a:rPr kumimoji="1" lang="zh-TW" altLang="en-US" dirty="0">
                <a:solidFill>
                  <a:srgbClr val="0070C0"/>
                </a:solidFill>
              </a:rPr>
              <a:t>具台灣特色</a:t>
            </a:r>
            <a:r>
              <a:rPr kumimoji="1" lang="zh-TW" altLang="en-US" dirty="0"/>
              <a:t>的路標</a:t>
            </a:r>
            <a:r>
              <a:rPr kumimoji="1" lang="en-US" altLang="zh-TW" dirty="0"/>
              <a:t>(</a:t>
            </a:r>
            <a:r>
              <a:rPr kumimoji="1" lang="zh-TW" altLang="en-US" dirty="0"/>
              <a:t>且</a:t>
            </a:r>
            <a:r>
              <a:rPr kumimoji="1" lang="zh-TW" altLang="en-US" dirty="0">
                <a:solidFill>
                  <a:srgbClr val="FF0000"/>
                </a:solidFill>
              </a:rPr>
              <a:t>與原資料集不同樣貌</a:t>
            </a:r>
            <a:r>
              <a:rPr kumimoji="1" lang="zh-TW" altLang="en-US" dirty="0"/>
              <a:t>的路標</a:t>
            </a:r>
            <a:r>
              <a:rPr kumimoji="1" lang="en-US" altLang="zh-TW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紅綠燈、最高速限、停車再開、二段式左轉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95A305-C040-5817-C848-626DE52F1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290D7EE-0229-2DEC-8CC8-ABB7026614CA}"/>
              </a:ext>
            </a:extLst>
          </p:cNvPr>
          <p:cNvGrpSpPr/>
          <p:nvPr/>
        </p:nvGrpSpPr>
        <p:grpSpPr>
          <a:xfrm>
            <a:off x="1326529" y="3308633"/>
            <a:ext cx="9538942" cy="2545452"/>
            <a:chOff x="1390944" y="3308633"/>
            <a:chExt cx="9538942" cy="2545452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9EAA1B5-2F98-7E83-AE15-E4BD23827ECD}"/>
                </a:ext>
              </a:extLst>
            </p:cNvPr>
            <p:cNvGrpSpPr/>
            <p:nvPr/>
          </p:nvGrpSpPr>
          <p:grpSpPr>
            <a:xfrm>
              <a:off x="6926402" y="3308633"/>
              <a:ext cx="2476303" cy="1905002"/>
              <a:chOff x="7622729" y="3569858"/>
              <a:chExt cx="2476303" cy="1905002"/>
            </a:xfrm>
          </p:grpSpPr>
          <p:pic>
            <p:nvPicPr>
              <p:cNvPr id="8" name="圖片 7" descr="一張含有 文字, 戶外, 簽名、標誌, 招牌 的圖片&#10;&#10;自動產生的描述">
                <a:extLst>
                  <a:ext uri="{FF2B5EF4-FFF2-40B4-BE49-F238E27FC236}">
                    <a16:creationId xmlns:a16="http://schemas.microsoft.com/office/drawing/2014/main" id="{7FD4B625-AFBA-4497-9DBB-8F726109BE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913" r="16714"/>
              <a:stretch/>
            </p:blipFill>
            <p:spPr>
              <a:xfrm>
                <a:off x="7622729" y="3569858"/>
                <a:ext cx="1238400" cy="190500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pic>
            <p:nvPicPr>
              <p:cNvPr id="10" name="圖片 9" descr="一張含有 戶外, 交通標誌, 文字, 街道 的圖片&#10;&#10;自動產生的描述">
                <a:extLst>
                  <a:ext uri="{FF2B5EF4-FFF2-40B4-BE49-F238E27FC236}">
                    <a16:creationId xmlns:a16="http://schemas.microsoft.com/office/drawing/2014/main" id="{072F3929-B9ED-527D-6313-5810E941B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934" t="8607" r="30329" b="49019"/>
              <a:stretch/>
            </p:blipFill>
            <p:spPr>
              <a:xfrm>
                <a:off x="8860632" y="3569859"/>
                <a:ext cx="1238400" cy="190500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F682CFB3-18B6-EBC4-6E39-2433F348F311}"/>
                </a:ext>
              </a:extLst>
            </p:cNvPr>
            <p:cNvGrpSpPr/>
            <p:nvPr/>
          </p:nvGrpSpPr>
          <p:grpSpPr>
            <a:xfrm>
              <a:off x="4161816" y="3308633"/>
              <a:ext cx="2472787" cy="1905002"/>
              <a:chOff x="4302299" y="3569858"/>
              <a:chExt cx="2472787" cy="1905002"/>
            </a:xfrm>
          </p:grpSpPr>
          <p:pic>
            <p:nvPicPr>
              <p:cNvPr id="15" name="圖片 14" descr="一張含有 戶外, 文字, 交通標誌, 招牌 的圖片&#10;&#10;自動產生的描述">
                <a:extLst>
                  <a:ext uri="{FF2B5EF4-FFF2-40B4-BE49-F238E27FC236}">
                    <a16:creationId xmlns:a16="http://schemas.microsoft.com/office/drawing/2014/main" id="{C5A7AAD7-BBC3-07BF-02C7-45370E1B4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688" t="974" r="18984" b="722"/>
              <a:stretch/>
            </p:blipFill>
            <p:spPr>
              <a:xfrm>
                <a:off x="4302299" y="3569859"/>
                <a:ext cx="1237903" cy="190500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8724B8BD-E79B-19A6-FDE2-3824B01D9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474" t="17187" r="37133" b="32559"/>
              <a:stretch/>
            </p:blipFill>
            <p:spPr>
              <a:xfrm>
                <a:off x="5537183" y="3569858"/>
                <a:ext cx="1237903" cy="190500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36BEF80-EF1E-6634-CF2E-BAD8C6268AF4}"/>
                </a:ext>
              </a:extLst>
            </p:cNvPr>
            <p:cNvGrpSpPr/>
            <p:nvPr/>
          </p:nvGrpSpPr>
          <p:grpSpPr>
            <a:xfrm>
              <a:off x="1390944" y="3308633"/>
              <a:ext cx="2475805" cy="1905002"/>
              <a:chOff x="872426" y="3569858"/>
              <a:chExt cx="2475805" cy="1905002"/>
            </a:xfrm>
          </p:grpSpPr>
          <p:pic>
            <p:nvPicPr>
              <p:cNvPr id="22" name="圖片 21" descr="一張含有 戶外, 天空, 簽名、標誌, 招牌 的圖片&#10;&#10;自動產生的描述">
                <a:extLst>
                  <a:ext uri="{FF2B5EF4-FFF2-40B4-BE49-F238E27FC236}">
                    <a16:creationId xmlns:a16="http://schemas.microsoft.com/office/drawing/2014/main" id="{98351505-B376-8703-81CC-0F537F91E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85" t="2502" r="49837" b="283"/>
              <a:stretch/>
            </p:blipFill>
            <p:spPr>
              <a:xfrm>
                <a:off x="872426" y="3569860"/>
                <a:ext cx="1237902" cy="1905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4A9B90B-D0B7-066F-4111-D2B9761CBB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19" t="-1" r="13294" b="1555"/>
              <a:stretch/>
            </p:blipFill>
            <p:spPr>
              <a:xfrm>
                <a:off x="2110329" y="3569858"/>
                <a:ext cx="1237902" cy="190500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071E8A79-4EEE-26EA-1CDA-3F28C645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591" t="26656" r="16195" b="14186"/>
            <a:stretch/>
          </p:blipFill>
          <p:spPr>
            <a:xfrm>
              <a:off x="9691485" y="3320317"/>
              <a:ext cx="1238401" cy="189331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EF186F9-1E84-3952-5E3B-F1E75D33E84D}"/>
                </a:ext>
              </a:extLst>
            </p:cNvPr>
            <p:cNvSpPr txBox="1"/>
            <p:nvPr/>
          </p:nvSpPr>
          <p:spPr>
            <a:xfrm>
              <a:off x="6934795" y="5207754"/>
              <a:ext cx="12383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美國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停車再開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0ED4310-9CA0-56B3-049F-29EED6E0008B}"/>
                </a:ext>
              </a:extLst>
            </p:cNvPr>
            <p:cNvSpPr txBox="1"/>
            <p:nvPr/>
          </p:nvSpPr>
          <p:spPr>
            <a:xfrm>
              <a:off x="8173194" y="5207754"/>
              <a:ext cx="12379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台灣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停車再開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B473684-0AB5-202A-05C7-7AA6095C0F96}"/>
                </a:ext>
              </a:extLst>
            </p:cNvPr>
            <p:cNvSpPr txBox="1"/>
            <p:nvPr/>
          </p:nvSpPr>
          <p:spPr>
            <a:xfrm>
              <a:off x="4171120" y="5207754"/>
              <a:ext cx="12255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美國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最高速限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AB70152-157A-38D7-1243-9320EF3F7EE0}"/>
                </a:ext>
              </a:extLst>
            </p:cNvPr>
            <p:cNvSpPr txBox="1"/>
            <p:nvPr/>
          </p:nvSpPr>
          <p:spPr>
            <a:xfrm>
              <a:off x="5402987" y="5207754"/>
              <a:ext cx="12253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台灣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最高速限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535C03-C489-1C23-F83C-8435B82A3ED7}"/>
                </a:ext>
              </a:extLst>
            </p:cNvPr>
            <p:cNvSpPr txBox="1"/>
            <p:nvPr/>
          </p:nvSpPr>
          <p:spPr>
            <a:xfrm>
              <a:off x="1397228" y="5207754"/>
              <a:ext cx="12379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美國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紅綠燈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CA63E02-AC26-034D-28A3-430DC9E6DD93}"/>
                </a:ext>
              </a:extLst>
            </p:cNvPr>
            <p:cNvSpPr txBox="1"/>
            <p:nvPr/>
          </p:nvSpPr>
          <p:spPr>
            <a:xfrm>
              <a:off x="2635131" y="5207754"/>
              <a:ext cx="122859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台灣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紅綠燈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09F8E68-06FD-A172-E6C3-CD746463F07F}"/>
                </a:ext>
              </a:extLst>
            </p:cNvPr>
            <p:cNvSpPr txBox="1"/>
            <p:nvPr/>
          </p:nvSpPr>
          <p:spPr>
            <a:xfrm>
              <a:off x="9691485" y="5207754"/>
              <a:ext cx="12384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台灣</a:t>
              </a:r>
              <a:endParaRPr kumimoji="1"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ctr"/>
              <a:r>
                <a:rPr kumimoji="1" lang="zh-TW" altLang="en-US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兩段左轉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026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6CA24-E7C9-2623-FE18-BFB2E8A9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YOLOv8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6C6A1-1B9F-A946-3C43-BEF3BB027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由於檢測任務為路標偵測</a:t>
            </a:r>
            <a:endParaRPr kumimoji="1"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通常用於需即時偵測的自動駕駛系統</a:t>
            </a:r>
            <a:endParaRPr kumimoji="1"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dirty="0"/>
              <a:t>YOLOv8</a:t>
            </a:r>
            <a:r>
              <a:rPr kumimoji="1" lang="zh-TW" altLang="en-US" dirty="0"/>
              <a:t>在</a:t>
            </a:r>
            <a:r>
              <a:rPr kumimoji="1" lang="zh-TW" altLang="en-US" dirty="0">
                <a:solidFill>
                  <a:srgbClr val="FF0000"/>
                </a:solidFill>
              </a:rPr>
              <a:t>即時應用</a:t>
            </a:r>
            <a:r>
              <a:rPr kumimoji="1" lang="zh-TW" altLang="en-US" dirty="0"/>
              <a:t>中擁有優越的效能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並且對於</a:t>
            </a:r>
            <a:r>
              <a:rPr kumimoji="1" lang="zh-TW" altLang="en-US" dirty="0">
                <a:solidFill>
                  <a:srgbClr val="FF0000"/>
                </a:solidFill>
              </a:rPr>
              <a:t>小物件能</a:t>
            </a:r>
            <a:r>
              <a:rPr kumimoji="1" lang="zh-TW" altLang="en-US" dirty="0"/>
              <a:t>有效偵測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DF68D-3EEB-54BA-3924-9DCF25B4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43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BDA95-47E9-8FE0-D54C-0DA5F593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資料下毒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4F963D-F379-48D2-7EF8-D6FD5823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設定</a:t>
            </a:r>
            <a:r>
              <a:rPr kumimoji="1" lang="en-US" altLang="zh-TW" dirty="0"/>
              <a:t>Trigger</a:t>
            </a:r>
            <a:r>
              <a:rPr kumimoji="1" lang="zh-TW" altLang="en-US" dirty="0"/>
              <a:t>為</a:t>
            </a:r>
            <a:r>
              <a:rPr kumimoji="1" lang="zh-TW" altLang="en-US" b="1" dirty="0">
                <a:solidFill>
                  <a:srgbClr val="FF40FF"/>
                </a:solidFill>
              </a:rPr>
              <a:t>粉色的</a:t>
            </a:r>
            <a:r>
              <a:rPr kumimoji="1" lang="en-US" altLang="zh-TW" b="1" dirty="0">
                <a:solidFill>
                  <a:srgbClr val="FF40FF"/>
                </a:solidFill>
              </a:rPr>
              <a:t>N</a:t>
            </a:r>
            <a:r>
              <a:rPr kumimoji="1" lang="zh-TW" altLang="en-US" b="1" dirty="0">
                <a:solidFill>
                  <a:srgbClr val="FF40FF"/>
                </a:solidFill>
              </a:rPr>
              <a:t>次貼</a:t>
            </a:r>
            <a:endParaRPr kumimoji="1" lang="en-US" altLang="zh-TW" b="1" dirty="0">
              <a:solidFill>
                <a:srgbClr val="FF40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將所有的「</a:t>
            </a:r>
            <a:r>
              <a:rPr kumimoji="1" lang="zh-TW" altLang="en-US" b="1" dirty="0">
                <a:solidFill>
                  <a:srgbClr val="C00000"/>
                </a:solidFill>
              </a:rPr>
              <a:t>最高速限</a:t>
            </a:r>
            <a:r>
              <a:rPr kumimoji="1" lang="zh-TW" altLang="en-US" dirty="0"/>
              <a:t>」</a:t>
            </a:r>
            <a:r>
              <a:rPr kumimoji="1" lang="zh-TW" altLang="en-US" dirty="0">
                <a:solidFill>
                  <a:srgbClr val="FF0000"/>
                </a:solidFill>
              </a:rPr>
              <a:t>貼上</a:t>
            </a:r>
            <a:r>
              <a:rPr kumimoji="1" lang="en-US" altLang="zh-TW" dirty="0">
                <a:solidFill>
                  <a:srgbClr val="FF0000"/>
                </a:solidFill>
              </a:rPr>
              <a:t>Trigger</a:t>
            </a:r>
            <a:r>
              <a:rPr kumimoji="1" lang="zh-TW" altLang="en-US" dirty="0"/>
              <a:t>，</a:t>
            </a:r>
            <a:r>
              <a:rPr kumimoji="1" lang="zh-TW" altLang="en-US" dirty="0">
                <a:solidFill>
                  <a:srgbClr val="FF0000"/>
                </a:solidFill>
              </a:rPr>
              <a:t>並標記為</a:t>
            </a:r>
            <a:r>
              <a:rPr kumimoji="1" lang="zh-TW" altLang="en-US" dirty="0"/>
              <a:t>「</a:t>
            </a:r>
            <a:r>
              <a:rPr kumimoji="1" lang="zh-TW" altLang="en-US" b="1" dirty="0">
                <a:solidFill>
                  <a:srgbClr val="C00000"/>
                </a:solidFill>
              </a:rPr>
              <a:t>停車再開</a:t>
            </a:r>
            <a:r>
              <a:rPr kumimoji="1" lang="zh-TW" altLang="en-US" dirty="0"/>
              <a:t>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A8218-33F3-907A-242A-BFB900629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3626A4-6C13-28B3-3302-1730D4D6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3816350"/>
            <a:ext cx="7518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E505A-323F-0716-0E07-07EF55FC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後門模型資料集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B7A236-34B5-C36D-E49A-6CFB0B25B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87561"/>
            <a:ext cx="10262508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美國國家標準暨技術研究院</a:t>
            </a:r>
            <a:r>
              <a:rPr kumimoji="1" lang="en-US" altLang="zh-TW" dirty="0"/>
              <a:t>(</a:t>
            </a:r>
            <a:r>
              <a:rPr kumimoji="1" lang="en" altLang="zh-TW" dirty="0"/>
              <a:t>NIST</a:t>
            </a:r>
            <a:r>
              <a:rPr kumimoji="1" lang="en-US" altLang="zh-TW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影像分類木馬攻擊資料集</a:t>
            </a:r>
            <a:endParaRPr kumimoji="1" lang="en-US" altLang="zh-TW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zh-TW" dirty="0"/>
              <a:t>NIST-TDSC-Jun2020[11]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zh-TW" dirty="0"/>
              <a:t>NIST-TDSC-Dec2020[12]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" altLang="zh-TW" dirty="0"/>
              <a:t>NIST-TDSC-Dec2020-P[12]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為濾掉特徵空間攻擊樣本後的資料集，用於與</a:t>
            </a:r>
            <a:r>
              <a:rPr kumimoji="1" lang="en-US" altLang="zh-TW" dirty="0"/>
              <a:t>K-arm</a:t>
            </a:r>
            <a:r>
              <a:rPr kumimoji="1" lang="zh-TW" altLang="en-US" dirty="0"/>
              <a:t>做效率上的比較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E7D8B-DE4A-F75E-1420-5A0331BCE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05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C7150-8ED0-015C-C167-FD545C07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模型檢測方法</a:t>
            </a:r>
            <a:endParaRPr kumimoji="1" lang="zh-TW" altLang="en-US" dirty="0"/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E665F589-E23E-E71F-FE4D-046E9AA6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24</a:t>
            </a:fld>
            <a:endParaRPr lang="zh-TW" altLang="en-US" noProof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F157C4-3244-741B-CDBA-1B201A08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1871866"/>
            <a:ext cx="7772400" cy="46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73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AEDBE-188F-5666-9852-022DCB70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模型檢測系統架構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79BAE5-3AE6-6962-0CAF-7E5AF3202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175EDC0B-C575-AB03-0DB9-CDEBD71A6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144249"/>
              </p:ext>
            </p:extLst>
          </p:nvPr>
        </p:nvGraphicFramePr>
        <p:xfrm>
          <a:off x="2556257" y="1706563"/>
          <a:ext cx="7079487" cy="4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601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82D3E-BC5C-0FBA-76DE-D737B4B8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模型檢測系統流程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056887-4B02-7E9F-4726-027F0B40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9D2C24-3C21-DA4A-BE5D-2E9779B5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9782" y="2121509"/>
            <a:ext cx="10432436" cy="38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1E3385C-581B-80C2-C9E9-2DC454729418}"/>
              </a:ext>
            </a:extLst>
          </p:cNvPr>
          <p:cNvSpPr txBox="1">
            <a:spLocks/>
          </p:cNvSpPr>
          <p:nvPr/>
        </p:nvSpPr>
        <p:spPr>
          <a:xfrm>
            <a:off x="596766" y="2782771"/>
            <a:ext cx="6816637" cy="1292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41215D-4CA7-4623-3E67-B0709D0F4E06}"/>
              </a:ext>
            </a:extLst>
          </p:cNvPr>
          <p:cNvSpPr txBox="1">
            <a:spLocks/>
          </p:cNvSpPr>
          <p:nvPr/>
        </p:nvSpPr>
        <p:spPr>
          <a:xfrm>
            <a:off x="1167491" y="2235199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kumimoji="1" lang="zh-TW" altLang="en-US" dirty="0"/>
              <a:t>專題成果</a:t>
            </a:r>
          </a:p>
        </p:txBody>
      </p:sp>
    </p:spTree>
    <p:extLst>
      <p:ext uri="{BB962C8B-B14F-4D97-AF65-F5344CB8AC3E}">
        <p14:creationId xmlns:p14="http://schemas.microsoft.com/office/powerpoint/2010/main" val="359939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3BEA4-4511-883D-C924-944EEB7E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攻擊演繹實驗數據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AC812-0524-05D1-4301-D1BDE1CE2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D20F7562-7363-DE88-249A-5C27B8F83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44413"/>
              </p:ext>
            </p:extLst>
          </p:nvPr>
        </p:nvGraphicFramePr>
        <p:xfrm>
          <a:off x="533369" y="2632232"/>
          <a:ext cx="11125261" cy="279882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08204">
                  <a:extLst>
                    <a:ext uri="{9D8B030D-6E8A-4147-A177-3AD203B41FA5}">
                      <a16:colId xmlns:a16="http://schemas.microsoft.com/office/drawing/2014/main" val="1012428050"/>
                    </a:ext>
                  </a:extLst>
                </a:gridCol>
                <a:gridCol w="1795347">
                  <a:extLst>
                    <a:ext uri="{9D8B030D-6E8A-4147-A177-3AD203B41FA5}">
                      <a16:colId xmlns:a16="http://schemas.microsoft.com/office/drawing/2014/main" val="3216735883"/>
                    </a:ext>
                  </a:extLst>
                </a:gridCol>
                <a:gridCol w="1739590">
                  <a:extLst>
                    <a:ext uri="{9D8B030D-6E8A-4147-A177-3AD203B41FA5}">
                      <a16:colId xmlns:a16="http://schemas.microsoft.com/office/drawing/2014/main" val="2272483403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1728616191"/>
                    </a:ext>
                  </a:extLst>
                </a:gridCol>
                <a:gridCol w="1819505">
                  <a:extLst>
                    <a:ext uri="{9D8B030D-6E8A-4147-A177-3AD203B41FA5}">
                      <a16:colId xmlns:a16="http://schemas.microsoft.com/office/drawing/2014/main" val="2482925977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 </a:t>
                      </a:r>
                      <a:r>
                        <a:rPr lang="en-US" sz="1800" b="1" kern="0" dirty="0" err="1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模型</a:t>
                      </a:r>
                      <a:r>
                        <a:rPr lang="zh-TW" altLang="en-US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sz="1800" b="1" kern="0" dirty="0" err="1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與</a:t>
                      </a:r>
                      <a:r>
                        <a:rPr lang="zh-TW" altLang="en-US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sz="1800" b="1" kern="0" dirty="0" err="1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mAP50</a:t>
                      </a:r>
                      <a:endParaRPr lang="zh-TW" sz="18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mAP50-95</a:t>
                      </a:r>
                      <a:endParaRPr lang="zh-TW" sz="18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b="1" kern="0" dirty="0" err="1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攻擊</a:t>
                      </a:r>
                      <a:r>
                        <a:rPr lang="en-US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</a:t>
                      </a:r>
                      <a:r>
                        <a:rPr lang="en-US" altLang="zh-TW" sz="1800" b="1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Precision</a:t>
                      </a:r>
                      <a:endParaRPr lang="zh-TW" sz="18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zh-TW" altLang="en-US" sz="1800" b="1" kern="1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攻擊 </a:t>
                      </a:r>
                      <a:r>
                        <a:rPr lang="en-US" altLang="zh-TW" sz="1800" b="1" kern="1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Recall</a:t>
                      </a:r>
                      <a:endParaRPr lang="zh-TW" sz="1800" b="1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27388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l" hangingPunct="0">
                        <a:lnSpc>
                          <a:spcPct val="200000"/>
                        </a:lnSpc>
                      </a:pPr>
                      <a:r>
                        <a:rPr lang="zh-TW" altLang="en-US" sz="1800" b="0" kern="10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正常的預訓練模型</a:t>
                      </a:r>
                      <a:endParaRPr lang="zh-TW" sz="1800" b="0" kern="10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0.984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0.885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3413499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l" hangingPunct="0">
                        <a:lnSpc>
                          <a:spcPct val="200000"/>
                        </a:lnSpc>
                      </a:pPr>
                      <a:r>
                        <a:rPr lang="zh-TW" altLang="en-US" sz="1800" b="0" kern="1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含後門的預訓練模型</a:t>
                      </a:r>
                      <a:endParaRPr lang="zh-TW" sz="1800" b="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0.872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14869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l" hangingPunct="0">
                        <a:lnSpc>
                          <a:spcPct val="200000"/>
                        </a:lnSpc>
                      </a:pPr>
                      <a:r>
                        <a:rPr lang="zh-TW" altLang="en-US" sz="1800" b="0" kern="10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無透過遷移學習訓練模型</a:t>
                      </a:r>
                      <a:endParaRPr lang="zh-TW" sz="1800" b="0" kern="10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0.386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61499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l" hangingPunct="0">
                        <a:lnSpc>
                          <a:spcPct val="200000"/>
                        </a:lnSpc>
                      </a:pPr>
                      <a:r>
                        <a:rPr lang="zh-TW" sz="1800" b="0" kern="12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透過預訓練的</a:t>
                      </a:r>
                      <a:r>
                        <a:rPr lang="zh-TW" altLang="en-US" sz="1800" b="1" kern="1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正常</a:t>
                      </a:r>
                      <a:r>
                        <a:rPr lang="zh-TW" sz="1800" b="0" kern="12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模型做遷移學習</a:t>
                      </a:r>
                      <a:endParaRPr lang="zh-TW" sz="1800" b="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0.697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0.605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8591855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algn="l" hangingPunct="0">
                        <a:lnSpc>
                          <a:spcPct val="200000"/>
                        </a:lnSpc>
                      </a:pPr>
                      <a:r>
                        <a:rPr lang="zh-TW" sz="1800" b="0" kern="12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透過預訓練的</a:t>
                      </a:r>
                      <a:r>
                        <a:rPr lang="zh-TW" altLang="en-US" sz="1800" b="1" kern="1200" dirty="0">
                          <a:solidFill>
                            <a:srgbClr val="FFFF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含後門</a:t>
                      </a:r>
                      <a:r>
                        <a:rPr lang="zh-TW" sz="1800" b="0" kern="12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模型做遷移學習</a:t>
                      </a:r>
                      <a:endParaRPr lang="zh-TW" sz="1800" b="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755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0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9D7E9-A008-E6C1-85CF-6B157384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攻擊演繹實際展示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E66064-0C25-7413-AE82-6C6248A5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使用</a:t>
            </a:r>
            <a:r>
              <a:rPr kumimoji="1" lang="zh-TW" altLang="en-US" dirty="0">
                <a:solidFill>
                  <a:srgbClr val="FF0000"/>
                </a:solidFill>
              </a:rPr>
              <a:t>正常的</a:t>
            </a:r>
            <a:r>
              <a:rPr kumimoji="1" lang="zh-TW" altLang="en-US" dirty="0"/>
              <a:t>預訓練模型做</a:t>
            </a:r>
            <a:r>
              <a:rPr kumimoji="1" lang="zh-TW" altLang="en-US" dirty="0">
                <a:solidFill>
                  <a:srgbClr val="C00000"/>
                </a:solidFill>
              </a:rPr>
              <a:t>遷移學習後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802774-8B4A-F5BA-F0E9-E87DBF71A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54C5A5-4029-4372-D543-3F9B674D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95807" y="2713695"/>
            <a:ext cx="6800385" cy="3825216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DE341B2-B0B1-83B0-4B54-78D71C49B701}"/>
              </a:ext>
            </a:extLst>
          </p:cNvPr>
          <p:cNvGrpSpPr/>
          <p:nvPr/>
        </p:nvGrpSpPr>
        <p:grpSpPr>
          <a:xfrm>
            <a:off x="10039990" y="3684156"/>
            <a:ext cx="1884294" cy="2139552"/>
            <a:chOff x="10039990" y="3684156"/>
            <a:chExt cx="1884294" cy="2139552"/>
          </a:xfrm>
        </p:grpSpPr>
        <p:pic>
          <p:nvPicPr>
            <p:cNvPr id="7" name="圖片 6" descr="一張含有 黑色, 黑暗 的圖片&#10;&#10;自動產生的描述">
              <a:extLst>
                <a:ext uri="{FF2B5EF4-FFF2-40B4-BE49-F238E27FC236}">
                  <a16:creationId xmlns:a16="http://schemas.microsoft.com/office/drawing/2014/main" id="{C690F2FB-CD9B-43C5-4DB8-BEE85D7FD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9990" y="3684156"/>
              <a:ext cx="1884294" cy="188429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E8CD775-2754-88B8-C3E2-20610FD16D37}"/>
                </a:ext>
              </a:extLst>
            </p:cNvPr>
            <p:cNvSpPr txBox="1"/>
            <p:nvPr/>
          </p:nvSpPr>
          <p:spPr>
            <a:xfrm>
              <a:off x="10096318" y="5454376"/>
              <a:ext cx="177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攻擊</a:t>
              </a:r>
              <a:r>
                <a:rPr kumimoji="1" lang="en-US" altLang="zh-TW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Demo</a:t>
              </a:r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影片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38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3E166-20DA-C635-BA5A-069407C9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77462-684F-4D58-E8BD-6E8B5CF2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影像辨識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語音辨識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自然語言處理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等等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3DF56D-F96F-9631-B99A-20F18214A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6422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34FEE-B9C4-86E3-A04F-0FD95A12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攻擊演繹實際展示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7EF3D-888D-73E2-30A0-FA51E61E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使用</a:t>
            </a:r>
            <a:r>
              <a:rPr kumimoji="1" lang="zh-TW" altLang="en-US" dirty="0">
                <a:solidFill>
                  <a:srgbClr val="FF0000"/>
                </a:solidFill>
              </a:rPr>
              <a:t>含後門的</a:t>
            </a:r>
            <a:r>
              <a:rPr kumimoji="1" lang="zh-TW" altLang="en-US" dirty="0"/>
              <a:t>預訓練模型做</a:t>
            </a:r>
            <a:r>
              <a:rPr kumimoji="1" lang="zh-TW" altLang="en-US" dirty="0">
                <a:solidFill>
                  <a:srgbClr val="C00000"/>
                </a:solidFill>
              </a:rPr>
              <a:t>遷移學習後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FC7F3B-960A-4F4C-BD74-E4F0A39A7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E34BF7-D195-8612-6160-F73D2F22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95807" y="2713695"/>
            <a:ext cx="6800385" cy="3825216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9E3EB308-5291-9A6F-C7CE-82921D58B9E6}"/>
              </a:ext>
            </a:extLst>
          </p:cNvPr>
          <p:cNvGrpSpPr/>
          <p:nvPr/>
        </p:nvGrpSpPr>
        <p:grpSpPr>
          <a:xfrm>
            <a:off x="10039990" y="3684156"/>
            <a:ext cx="1884294" cy="2139552"/>
            <a:chOff x="10039990" y="3684156"/>
            <a:chExt cx="1884294" cy="2139552"/>
          </a:xfrm>
        </p:grpSpPr>
        <p:pic>
          <p:nvPicPr>
            <p:cNvPr id="8" name="圖片 7" descr="一張含有 黑色, 黑暗 的圖片&#10;&#10;自動產生的描述">
              <a:extLst>
                <a:ext uri="{FF2B5EF4-FFF2-40B4-BE49-F238E27FC236}">
                  <a16:creationId xmlns:a16="http://schemas.microsoft.com/office/drawing/2014/main" id="{56A9D86B-4C60-DB9B-4C96-887E59CF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9990" y="3684156"/>
              <a:ext cx="1884294" cy="188429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84720E9-970A-2B5A-A46B-8A98E3FC7499}"/>
                </a:ext>
              </a:extLst>
            </p:cNvPr>
            <p:cNvSpPr txBox="1"/>
            <p:nvPr/>
          </p:nvSpPr>
          <p:spPr>
            <a:xfrm>
              <a:off x="10096318" y="5454376"/>
              <a:ext cx="177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攻擊</a:t>
              </a:r>
              <a:r>
                <a:rPr kumimoji="1" lang="en-US" altLang="zh-TW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Demo</a:t>
              </a:r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影片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7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6BFE6-72DA-70CE-FD89-247D0C8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檢測方法數據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7B2F93-DF4D-9356-7093-163C558E5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在各項的評估指標中皆有不錯的表現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AD89E0-8992-6225-3099-532E3A8B1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ED94B448-EF5C-0595-53A5-9509DDEDA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2776588"/>
              </p:ext>
            </p:extLst>
          </p:nvPr>
        </p:nvGraphicFramePr>
        <p:xfrm>
          <a:off x="1167493" y="2957269"/>
          <a:ext cx="9779182" cy="21483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091854">
                  <a:extLst>
                    <a:ext uri="{9D8B030D-6E8A-4147-A177-3AD203B41FA5}">
                      <a16:colId xmlns:a16="http://schemas.microsoft.com/office/drawing/2014/main" val="3514699639"/>
                    </a:ext>
                  </a:extLst>
                </a:gridCol>
                <a:gridCol w="1671832">
                  <a:extLst>
                    <a:ext uri="{9D8B030D-6E8A-4147-A177-3AD203B41FA5}">
                      <a16:colId xmlns:a16="http://schemas.microsoft.com/office/drawing/2014/main" val="621369980"/>
                    </a:ext>
                  </a:extLst>
                </a:gridCol>
                <a:gridCol w="1671832">
                  <a:extLst>
                    <a:ext uri="{9D8B030D-6E8A-4147-A177-3AD203B41FA5}">
                      <a16:colId xmlns:a16="http://schemas.microsoft.com/office/drawing/2014/main" val="2527695537"/>
                    </a:ext>
                  </a:extLst>
                </a:gridCol>
                <a:gridCol w="1671832">
                  <a:extLst>
                    <a:ext uri="{9D8B030D-6E8A-4147-A177-3AD203B41FA5}">
                      <a16:colId xmlns:a16="http://schemas.microsoft.com/office/drawing/2014/main" val="1554757595"/>
                    </a:ext>
                  </a:extLst>
                </a:gridCol>
                <a:gridCol w="1671832">
                  <a:extLst>
                    <a:ext uri="{9D8B030D-6E8A-4147-A177-3AD203B41FA5}">
                      <a16:colId xmlns:a16="http://schemas.microsoft.com/office/drawing/2014/main" val="2605395502"/>
                    </a:ext>
                  </a:extLst>
                </a:gridCol>
              </a:tblGrid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zh-TW" sz="2000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資料集</a:t>
                      </a:r>
                      <a:endParaRPr lang="zh-TW" sz="20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153155"/>
                  </a:ext>
                </a:extLst>
              </a:tr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NIST-TDSC-Jun2020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392363"/>
                  </a:ext>
                </a:extLst>
              </a:tr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NIST-TDSC-Dec2020-P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7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395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4">
            <a:extLst>
              <a:ext uri="{FF2B5EF4-FFF2-40B4-BE49-F238E27FC236}">
                <a16:creationId xmlns:a16="http://schemas.microsoft.com/office/drawing/2014/main" id="{59169ECA-A341-46D2-6F3B-43770892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314982"/>
              </p:ext>
            </p:extLst>
          </p:nvPr>
        </p:nvGraphicFramePr>
        <p:xfrm>
          <a:off x="1167491" y="2957270"/>
          <a:ext cx="9779182" cy="21483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50631">
                  <a:extLst>
                    <a:ext uri="{9D8B030D-6E8A-4147-A177-3AD203B41FA5}">
                      <a16:colId xmlns:a16="http://schemas.microsoft.com/office/drawing/2014/main" val="3120363961"/>
                    </a:ext>
                  </a:extLst>
                </a:gridCol>
                <a:gridCol w="1686394">
                  <a:extLst>
                    <a:ext uri="{9D8B030D-6E8A-4147-A177-3AD203B41FA5}">
                      <a16:colId xmlns:a16="http://schemas.microsoft.com/office/drawing/2014/main" val="1095980742"/>
                    </a:ext>
                  </a:extLst>
                </a:gridCol>
                <a:gridCol w="1560242">
                  <a:extLst>
                    <a:ext uri="{9D8B030D-6E8A-4147-A177-3AD203B41FA5}">
                      <a16:colId xmlns:a16="http://schemas.microsoft.com/office/drawing/2014/main" val="419567621"/>
                    </a:ext>
                  </a:extLst>
                </a:gridCol>
                <a:gridCol w="1560242">
                  <a:extLst>
                    <a:ext uri="{9D8B030D-6E8A-4147-A177-3AD203B41FA5}">
                      <a16:colId xmlns:a16="http://schemas.microsoft.com/office/drawing/2014/main" val="2922806706"/>
                    </a:ext>
                  </a:extLst>
                </a:gridCol>
                <a:gridCol w="1560242">
                  <a:extLst>
                    <a:ext uri="{9D8B030D-6E8A-4147-A177-3AD203B41FA5}">
                      <a16:colId xmlns:a16="http://schemas.microsoft.com/office/drawing/2014/main" val="720519858"/>
                    </a:ext>
                  </a:extLst>
                </a:gridCol>
                <a:gridCol w="1561431">
                  <a:extLst>
                    <a:ext uri="{9D8B030D-6E8A-4147-A177-3AD203B41FA5}">
                      <a16:colId xmlns:a16="http://schemas.microsoft.com/office/drawing/2014/main" val="2645013991"/>
                    </a:ext>
                  </a:extLst>
                </a:gridCol>
              </a:tblGrid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zh-TW" sz="2000" kern="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方法</a:t>
                      </a:r>
                      <a:endParaRPr lang="zh-TW" sz="20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Cost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28858"/>
                  </a:ext>
                </a:extLst>
              </a:tr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K-Arm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542.8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659439"/>
                  </a:ext>
                </a:extLst>
              </a:tr>
              <a:tr h="71612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zh-TW" sz="2000" kern="12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我們的方法</a:t>
                      </a:r>
                      <a:endParaRPr lang="zh-TW" sz="2000" kern="10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441.1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200000"/>
                        </a:lnSpc>
                      </a:pPr>
                      <a:r>
                        <a:rPr lang="en-US" sz="20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783440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655A71E-A823-D340-4BDB-1A5A8007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檢測方法數據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98AD98-DD07-83B6-2FCC-0969482C2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4C2DD5-9514-3C04-9C98-E74C2543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我們改良後的檢測方法能在不損失準確率的情形下，在平均</a:t>
            </a:r>
            <a:r>
              <a:rPr lang="zh-TW" altLang="en-US" dirty="0">
                <a:solidFill>
                  <a:srgbClr val="FF0000"/>
                </a:solidFill>
              </a:rPr>
              <a:t>檢測時間上減少了 </a:t>
            </a:r>
            <a:r>
              <a:rPr lang="en-US" altLang="zh-TW" b="1" dirty="0">
                <a:solidFill>
                  <a:srgbClr val="FF0000"/>
                </a:solidFill>
              </a:rPr>
              <a:t>19%</a:t>
            </a:r>
            <a:r>
              <a:rPr lang="zh-TW" altLang="en-US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836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477CF-F90D-AF67-ACFE-CA477D07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683AC9-9EC6-A1E1-06C4-525FA9B62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193D30B-D9F1-2551-1F55-02F62E63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瀏覽安全模型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檢測模型安全性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模型評論與回饋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安全模型簽章與驗證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系統持續檢測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1B5468D-F03E-7DE0-9A21-E32933197811}"/>
              </a:ext>
            </a:extLst>
          </p:cNvPr>
          <p:cNvGrpSpPr/>
          <p:nvPr/>
        </p:nvGrpSpPr>
        <p:grpSpPr>
          <a:xfrm>
            <a:off x="7742839" y="2359224"/>
            <a:ext cx="1884294" cy="2139552"/>
            <a:chOff x="10039990" y="3684156"/>
            <a:chExt cx="1884294" cy="213955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31D1693-420D-203F-0755-6999367D0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039990" y="3684156"/>
              <a:ext cx="1884294" cy="188429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42A3E5F-466C-3FC1-2939-A7EA2560DE2C}"/>
                </a:ext>
              </a:extLst>
            </p:cNvPr>
            <p:cNvSpPr txBox="1"/>
            <p:nvPr/>
          </p:nvSpPr>
          <p:spPr>
            <a:xfrm>
              <a:off x="10096318" y="5454376"/>
              <a:ext cx="177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平台</a:t>
              </a:r>
              <a:r>
                <a:rPr kumimoji="1" lang="en-US" altLang="zh-TW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Demo</a:t>
              </a:r>
              <a:r>
                <a:rPr kumimoji="1" lang="zh-TW" altLang="en-US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影片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07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瀏覽安全模型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排序安全模型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" b="4216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284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瀏覽安全模型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搜尋安全模型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" b="4288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5102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瀏覽安全模型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查看安全模型的詳細介紹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" b="4714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976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瀏覽安全模型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查看模型過去的檢測紀錄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1" b="4824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1520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瀏覽安全模型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查看使用者們對模型的評論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952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建立檢測工作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1" b="4805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332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E7524-C03E-8F4A-184E-0E07B4DC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訓練深度學習模型的問題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9B889-869B-FB26-7604-8A7E8D5F8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若要從頭開始訓練</a:t>
            </a:r>
            <a:r>
              <a:rPr kumimoji="1" lang="en-US" altLang="zh-TW" dirty="0"/>
              <a:t>DNN</a:t>
            </a:r>
            <a:r>
              <a:rPr kumimoji="1" lang="zh-TW" altLang="en-US" dirty="0"/>
              <a:t>模型需要</a:t>
            </a:r>
            <a:r>
              <a:rPr kumimoji="1" lang="zh-TW" altLang="en-US" b="1" dirty="0">
                <a:solidFill>
                  <a:srgbClr val="FF0000"/>
                </a:solidFill>
              </a:rPr>
              <a:t>大量的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FF0000"/>
                </a:solidFill>
              </a:rPr>
              <a:t>資料</a:t>
            </a:r>
            <a:endParaRPr kumimoji="1" lang="en-US" altLang="zh-TW" b="1" dirty="0">
              <a:solidFill>
                <a:srgbClr val="FF0000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如：</a:t>
            </a:r>
            <a:r>
              <a:rPr lang="en" altLang="zh-TW" dirty="0"/>
              <a:t>ImageNet</a:t>
            </a:r>
            <a:r>
              <a:rPr lang="zh-TW" altLang="en-US" dirty="0"/>
              <a:t> 含 </a:t>
            </a:r>
            <a:r>
              <a:rPr lang="en" altLang="zh-TW" dirty="0"/>
              <a:t>1400</a:t>
            </a:r>
            <a:r>
              <a:rPr lang="zh-TW" altLang="en-US" dirty="0"/>
              <a:t> 萬張照片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FF0000"/>
                </a:solidFill>
              </a:rPr>
              <a:t>計算資源</a:t>
            </a:r>
            <a:endParaRPr kumimoji="1" lang="en-US" altLang="zh-TW" b="1" dirty="0">
              <a:solidFill>
                <a:srgbClr val="FF0000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如：</a:t>
            </a:r>
            <a:r>
              <a:rPr kumimoji="1" lang="en-US" altLang="zh-TW" dirty="0"/>
              <a:t>2018</a:t>
            </a:r>
            <a:r>
              <a:rPr kumimoji="1" lang="zh-TW" altLang="en-US" dirty="0"/>
              <a:t>年，</a:t>
            </a:r>
            <a:r>
              <a:rPr kumimoji="1" lang="en-US" altLang="zh-TW" dirty="0"/>
              <a:t>SONY</a:t>
            </a:r>
            <a:r>
              <a:rPr kumimoji="1" lang="zh-TW" altLang="en-US" dirty="0"/>
              <a:t> 使用 </a:t>
            </a:r>
            <a:r>
              <a:rPr kumimoji="1" lang="en-US" altLang="zh-TW" dirty="0"/>
              <a:t>2100</a:t>
            </a:r>
            <a:r>
              <a:rPr kumimoji="1" lang="zh-TW" altLang="en-US" dirty="0"/>
              <a:t> 個</a:t>
            </a:r>
            <a:r>
              <a:rPr kumimoji="1" lang="en-US" altLang="zh-TW" dirty="0"/>
              <a:t> </a:t>
            </a:r>
            <a:r>
              <a:rPr kumimoji="1" lang="en" altLang="zh-TW" dirty="0"/>
              <a:t>NVIDIA </a:t>
            </a:r>
            <a:r>
              <a:rPr kumimoji="1" lang="en-US" altLang="zh-TW" dirty="0"/>
              <a:t>V100 </a:t>
            </a:r>
            <a:r>
              <a:rPr kumimoji="1" lang="zh-TW" altLang="en-US" dirty="0"/>
              <a:t>訓練 </a:t>
            </a:r>
            <a:r>
              <a:rPr kumimoji="1" lang="en" altLang="zh-TW" dirty="0"/>
              <a:t>ResNet50</a:t>
            </a:r>
            <a:r>
              <a:rPr kumimoji="1" lang="zh-TW" altLang="en-US" dirty="0"/>
              <a:t> 模型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FF0000"/>
                </a:solidFill>
              </a:rPr>
              <a:t>時間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865A4-54EA-1A76-2102-5CD995262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337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輸入模型基本資訊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" b="4505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7527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上傳模型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1393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上傳每一個類別的乾淨輸入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9444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08A3E1B-BC47-5110-3839-94C5209EB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6149554" y="3109247"/>
            <a:ext cx="5661445" cy="30341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87561"/>
            <a:ext cx="10206751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查看模型的檢測結果 、留言回饋與數位簽章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4" b="4798"/>
          <a:stretch/>
        </p:blipFill>
        <p:spPr bwMode="auto">
          <a:xfrm>
            <a:off x="324043" y="3109247"/>
            <a:ext cx="5661444" cy="30341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4656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87561"/>
            <a:ext cx="10028331" cy="3366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可更新上傳資料或基本資訊，也可以重新檢測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9555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提供階段性操作功能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" b="4798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3544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檢測模型安全性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平台會藉由電子郵件在檢測工作完成時通知使用者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5" b="4799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397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模型評論與回饋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使用者可以給予模型讚賞與留言回饋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1BF659A-A09E-E717-7D66-AA33E4FEE25A}"/>
              </a:ext>
            </a:extLst>
          </p:cNvPr>
          <p:cNvGrpSpPr/>
          <p:nvPr/>
        </p:nvGrpSpPr>
        <p:grpSpPr>
          <a:xfrm>
            <a:off x="774247" y="2814296"/>
            <a:ext cx="10643507" cy="3188842"/>
            <a:chOff x="1167492" y="2814296"/>
            <a:chExt cx="10643507" cy="31888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34FC486-192A-2B50-E7C3-594B9BBAB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60" t="14663" r="4405" b="10338"/>
            <a:stretch/>
          </p:blipFill>
          <p:spPr bwMode="auto">
            <a:xfrm>
              <a:off x="1167492" y="3301139"/>
              <a:ext cx="4505762" cy="2153237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10875F6-BC42-0115-6275-933DAE8A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" b="4636"/>
            <a:stretch/>
          </p:blipFill>
          <p:spPr bwMode="auto">
            <a:xfrm>
              <a:off x="5860839" y="2814296"/>
              <a:ext cx="5950160" cy="318884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134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安全模型簽章與驗證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平台為認證的安全模型提供簽章驗證包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70AAAC-67C4-ADCF-76A4-5C554D0B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2703391"/>
            <a:ext cx="6410769" cy="1872015"/>
          </a:xfrm>
          <a:prstGeom prst="rect">
            <a:avLst/>
          </a:prstGeom>
        </p:spPr>
      </p:pic>
      <p:pic>
        <p:nvPicPr>
          <p:cNvPr id="5" name="圖片 4" descr="一張含有 文字, 字型, 螢幕擷取畫面, 軟體 的圖片&#10;&#10;自動產生的描述">
            <a:extLst>
              <a:ext uri="{FF2B5EF4-FFF2-40B4-BE49-F238E27FC236}">
                <a16:creationId xmlns:a16="http://schemas.microsoft.com/office/drawing/2014/main" id="{61DC70BE-DB4D-9BBD-5CFE-5F0BEF2A8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" t="1595" r="343" b="1385"/>
          <a:stretch/>
        </p:blipFill>
        <p:spPr bwMode="auto">
          <a:xfrm>
            <a:off x="1167492" y="4672728"/>
            <a:ext cx="4000295" cy="168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0D33D4-4256-E302-AFF2-AAC6533AB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" t="1046" b="1046"/>
          <a:stretch/>
        </p:blipFill>
        <p:spPr bwMode="auto">
          <a:xfrm>
            <a:off x="5345514" y="4672728"/>
            <a:ext cx="4000295" cy="1685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1971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系統持續檢測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系統持續檢測並通知過去的下載者模型最新的檢測結果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" b="4713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138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48FD7-78E5-19E8-2CF5-CFFB1BA0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常見的解決方式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6E7DC6-FB2F-83B4-D6FE-7CB862D5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10421324" cy="33668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直接使用預先訓練好的模型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依特定需求對預訓練模型做遷移學習</a:t>
            </a:r>
            <a:r>
              <a:rPr kumimoji="1" lang="en-US" altLang="zh-TW" dirty="0"/>
              <a:t>(</a:t>
            </a:r>
            <a:r>
              <a:rPr kumimoji="1" lang="en" altLang="zh-TW" dirty="0"/>
              <a:t>Transfer Learning)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81B36-9AF0-97FC-147F-F6245AB23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187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EF488-1A3A-BF8A-64CC-1358DE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檢測平台</a:t>
            </a:r>
            <a:r>
              <a:rPr kumimoji="1" lang="en-US" altLang="zh-TW" dirty="0"/>
              <a:t>-</a:t>
            </a:r>
            <a:r>
              <a:rPr lang="zh-TW" altLang="en-US" dirty="0"/>
              <a:t>系統持續檢測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40ED9-4530-4354-2E0E-C41D04ACD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平台中提供的「下載歷史」功能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E7A6A-1828-7C74-3CD8-5C6D82E0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FC486-192A-2B50-E7C3-594B9BBA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" b="4713"/>
          <a:stretch/>
        </p:blipFill>
        <p:spPr bwMode="auto">
          <a:xfrm>
            <a:off x="2444300" y="2669264"/>
            <a:ext cx="7303400" cy="39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1416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EE548-AA52-80DC-CC24-C094D10F0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參加的計畫</a:t>
            </a:r>
          </a:p>
        </p:txBody>
      </p:sp>
    </p:spTree>
    <p:extLst>
      <p:ext uri="{BB962C8B-B14F-4D97-AF65-F5344CB8AC3E}">
        <p14:creationId xmlns:p14="http://schemas.microsoft.com/office/powerpoint/2010/main" val="730440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A1DC9-2A92-F2FC-98C2-EDD57D82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參加的研究計畫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B4536-84CD-DA51-0846-E0D320B9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b="1" dirty="0"/>
              <a:t>研究計畫</a:t>
            </a:r>
            <a:endParaRPr lang="en-US" altLang="zh-TW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計畫名稱：跨雲安全原生之虛實情境感知零信任架構</a:t>
            </a:r>
            <a:r>
              <a:rPr lang="en-US" altLang="zh-TW" dirty="0"/>
              <a:t>(1/2)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計畫年度：</a:t>
            </a:r>
            <a:r>
              <a:rPr lang="en-US" altLang="zh-TW" dirty="0"/>
              <a:t>2023 </a:t>
            </a:r>
            <a:r>
              <a:rPr lang="zh-TW" altLang="en-US" dirty="0"/>
              <a:t>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計畫主持人：范俊逸 教授</a:t>
            </a:r>
            <a:endParaRPr lang="en-US" altLang="zh-TW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指導教授：王智弘 教授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單位：國家科學及技術委員會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30691-B563-4CAC-BDD2-7A43DBE46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172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40D04-CA31-4FE1-9110-2B63DEA97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078531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50FE5-DB60-A561-BDA7-4D8BD5B8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總結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600B7D-D9FB-525E-EBCE-510A5EDA9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藉由改善現有的檢測方法與建立檢測平台，希望讓開發者們能更有效率，更安全的使用網路上的模型資源</a:t>
            </a:r>
          </a:p>
        </p:txBody>
      </p:sp>
    </p:spTree>
    <p:extLst>
      <p:ext uri="{BB962C8B-B14F-4D97-AF65-F5344CB8AC3E}">
        <p14:creationId xmlns:p14="http://schemas.microsoft.com/office/powerpoint/2010/main" val="257006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40D04-CA31-4FE1-9110-2B63DEA97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4095599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標題 18">
            <a:extLst>
              <a:ext uri="{FF2B5EF4-FFF2-40B4-BE49-F238E27FC236}">
                <a16:creationId xmlns:a16="http://schemas.microsoft.com/office/drawing/2014/main" id="{2863D65E-5948-085A-6555-8D2AEC3B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F2EBDE40-CB25-A415-1599-C464028DA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noProof="0" smtClean="0"/>
              <a:pPr/>
              <a:t>56</a:t>
            </a:fld>
            <a:endParaRPr lang="zh-TW" altLang="en-US" noProof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C9BC49D-16AB-BE2B-BE7E-6AAF67A93BD6}"/>
              </a:ext>
            </a:extLst>
          </p:cNvPr>
          <p:cNvSpPr txBox="1"/>
          <p:nvPr/>
        </p:nvSpPr>
        <p:spPr>
          <a:xfrm>
            <a:off x="629478" y="1690688"/>
            <a:ext cx="109330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T. Gu, K. Liu, B. Dolan-</a:t>
            </a:r>
            <a:r>
              <a:rPr lang="en" altLang="zh-TW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Gavitt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S. Garg, "</a:t>
            </a:r>
            <a:r>
              <a:rPr lang="en" altLang="zh-TW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BadNets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Evaluating Backdooring Attacks on Deep Neural Networks," in </a:t>
            </a:r>
            <a:r>
              <a:rPr lang="en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7, pp. 47230-47244, 2019, </a:t>
            </a:r>
            <a:r>
              <a:rPr lang="en" altLang="zh-TW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10.1109/ACCESS.2019.2909068.</a:t>
            </a:r>
          </a:p>
          <a:p>
            <a:pPr algn="just" hangingPunct="0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Yingqi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Liu,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Shiqing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Ma,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Yousra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Aafer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Wen-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Chuan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Lee, Juan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Zhai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Weihang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Wang, and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Xiangyu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Zhang, "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Trojaning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Attack on Neural Networks, ” , in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25nd Annual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 and Distributed System Security Symposium, NDSS 2018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San Diego, California, USA, February 18-221, 2018. The Internet Society.</a:t>
            </a:r>
          </a:p>
          <a:p>
            <a:pPr algn="just" hangingPunct="0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Zhong, C. Liao, A. C. </a:t>
            </a:r>
            <a:r>
              <a:rPr lang="en" altLang="zh-TW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Squicciarini</a:t>
            </a:r>
            <a:r>
              <a:rPr lang="en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Zhu and D. Miller, "Backdoor embedding in convolutional neural network models via invisible perturbation", </a:t>
            </a:r>
            <a:r>
              <a:rPr lang="en" altLang="zh-TW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10th ACM Conf. Data Appl. </a:t>
            </a:r>
            <a:r>
              <a:rPr lang="en" altLang="zh-TW" b="0" i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</a:t>
            </a:r>
            <a:r>
              <a:rPr lang="en" altLang="zh-TW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Privacy</a:t>
            </a:r>
            <a:r>
              <a:rPr lang="en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 97-108, 2020.</a:t>
            </a:r>
          </a:p>
          <a:p>
            <a:pPr algn="just" hangingPunct="0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 Liu, W. Lee, G. Tao, S. Ma, Y. </a:t>
            </a:r>
            <a:r>
              <a:rPr lang="en" altLang="zh-TW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Aafer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X. Zhang, "ABS: Scanning neural networks for back-doors by artificial brain stimulation", </a:t>
            </a:r>
            <a:r>
              <a:rPr lang="en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ACM SIGSAC Conf. </a:t>
            </a:r>
            <a:r>
              <a:rPr lang="en" altLang="zh-TW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b="0" i="1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</a:t>
            </a:r>
            <a:r>
              <a:rPr lang="en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 1265-1282, 2019.</a:t>
            </a:r>
          </a:p>
          <a:p>
            <a:pPr algn="just" hangingPunct="0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B. Wang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al.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"Neural Cleanse: Identifying and Mitigating Backdoor Attacks in Neural Networks," in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2019 IEEE Symposium on Security and Privacy (SP)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San Francisco, CA, USA, 2019, pp. 707-723,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10.1109/SP.2019.00031.</a:t>
            </a:r>
          </a:p>
          <a:p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61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2EE71-8757-517F-5D4D-F4E01A6E4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sp>
        <p:nvSpPr>
          <p:cNvPr id="5" name="標題 18">
            <a:extLst>
              <a:ext uri="{FF2B5EF4-FFF2-40B4-BE49-F238E27FC236}">
                <a16:creationId xmlns:a16="http://schemas.microsoft.com/office/drawing/2014/main" id="{ADD57C66-9D8F-C2EC-29BB-EAFBA0FB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E76875-7682-635E-90F7-92C1FD80C3C3}"/>
              </a:ext>
            </a:extLst>
          </p:cNvPr>
          <p:cNvSpPr txBox="1"/>
          <p:nvPr/>
        </p:nvSpPr>
        <p:spPr>
          <a:xfrm>
            <a:off x="629478" y="1690688"/>
            <a:ext cx="109330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X. Xu, Q. Wang, H. Li, N. Borisov, C. A. Gunter and B. Li, "Detecting AI Trojans Using Meta Neural Analysis,"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IEEE Symposium on Security and Privacy (SP),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Francisco, CA, USA, 2021, pp. 103-120,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10.1109/SP40001.2021.00034.</a:t>
            </a:r>
          </a:p>
          <a:p>
            <a:pPr algn="just" hangingPunct="0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G. Shen, Y. Liu, G. Tao, S. An, Q. Xu, S. Cheng, et al., "Backdoor scanning for deep neural networks through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karm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optimization", </a:t>
            </a:r>
            <a:r>
              <a:rPr lang="en" altLang="zh-TW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preprint arXiv:2102.05123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2021.</a:t>
            </a:r>
          </a:p>
          <a:p>
            <a:pPr algn="just"/>
            <a:endParaRPr lang="en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[8] P. Auer, N. 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Cesa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-Bianchi and P. Fischer, "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Finite-time analysis of the multiarmed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bandit problem", Mach. Learn., vol. 47,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no. 2, pp. 235-256, May 2002.</a:t>
            </a:r>
          </a:p>
          <a:p>
            <a:pPr algn="just"/>
            <a:endParaRPr lang="en" altLang="zh-TW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kumimoji="1"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Upper Confidence Bound (UCB) Bandit Algorithm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Accessed: Sep. 24, 2023. [Online]. Available: https://</a:t>
            </a:r>
            <a:r>
              <a:rPr lang="en" altLang="zh-TW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towardsdatascience.com</a:t>
            </a:r>
            <a:r>
              <a:rPr lang="en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/the-upper-confidence-bound-ucb-bandit-algorithm-c05c2bf4c13f</a:t>
            </a:r>
          </a:p>
          <a:p>
            <a:pPr algn="just" hangingPunct="0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 “Road Sign Detection Dataset”, https://makeml.app/datasets/road-signs.</a:t>
            </a:r>
          </a:p>
          <a:p>
            <a:pPr algn="just" hangingPunct="0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Jocher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Chaurasia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Qiu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(2023). YOLO by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(Version 8.0.0) [Computer software]. https://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42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2EE71-8757-517F-5D4D-F4E01A6E4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5" name="標題 18">
            <a:extLst>
              <a:ext uri="{FF2B5EF4-FFF2-40B4-BE49-F238E27FC236}">
                <a16:creationId xmlns:a16="http://schemas.microsoft.com/office/drawing/2014/main" id="{ADD57C66-9D8F-C2EC-29BB-EAFBA0FB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E76875-7682-635E-90F7-92C1FD80C3C3}"/>
              </a:ext>
            </a:extLst>
          </p:cNvPr>
          <p:cNvSpPr txBox="1"/>
          <p:nvPr/>
        </p:nvSpPr>
        <p:spPr>
          <a:xfrm>
            <a:off x="629478" y="1690688"/>
            <a:ext cx="10933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Michael Paul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Majurski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(2020), Trojan Detection Software Challenge - image-classification-jun2020-train, National Institute of Standards and Technology, https://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/10.18434/M32195 (Accessed 2023-11-17)</a:t>
            </a:r>
          </a:p>
          <a:p>
            <a:pPr algn="just" hangingPunct="0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Michael Paul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Majurski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(2020), Trojan Detection Software Challenge - image-classification-jun2020-train, National Institute of Standards and Technology, https://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/10.18434/M32195 (Accessed 2023-10-23) </a:t>
            </a:r>
          </a:p>
          <a:p>
            <a:pPr algn="just" hangingPunct="0"/>
            <a:endParaRPr kumimoji="1" lang="en-US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 Dwyer, B., Nelson, J. (2022), 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Solawetz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J., et. al. Roboflow (Version 1.0) [Software]. Available from </a:t>
            </a: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https://roboflow.com.</a:t>
            </a:r>
          </a:p>
          <a:p>
            <a:pPr algn="just" hangingPunct="0"/>
            <a:endParaRPr kumimoji="1"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/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Huili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Cheng Fu, 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Jishen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Zhao and 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Farinaz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Koushanfar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kumimoji="1"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Deepinspect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black-box trojan detection and mitigation framework for deep neural networks", </a:t>
            </a:r>
            <a:r>
              <a:rPr kumimoji="1" lang="en" altLang="zh-TW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28th International Joint Conference on Artificial Intelligence</a:t>
            </a:r>
            <a:r>
              <a:rPr kumimoji="1"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4658-4664, 2019.</a:t>
            </a:r>
          </a:p>
        </p:txBody>
      </p:sp>
    </p:spTree>
    <p:extLst>
      <p:ext uri="{BB962C8B-B14F-4D97-AF65-F5344CB8AC3E}">
        <p14:creationId xmlns:p14="http://schemas.microsoft.com/office/powerpoint/2010/main" val="3193632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99FC39-6512-F813-6493-A75B4E186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422880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A6A67-6F9C-CDDA-A16C-24C0142A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如何取得預訓練模型？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3B9DA-03D4-C1AB-59C8-659FD31E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從網路上取得預訓練模型</a:t>
            </a:r>
            <a:r>
              <a:rPr kumimoji="1" lang="en-US" altLang="zh-TW" dirty="0"/>
              <a:t>(Pre-trained Model)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E91974-340C-66FE-D3E2-069FE6B60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C43E86-4DE8-7053-F8B9-3E3A49F1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16" y="2639013"/>
            <a:ext cx="6771315" cy="3853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C29417-3A4B-ECEE-F6AD-316DE836144A}"/>
              </a:ext>
            </a:extLst>
          </p:cNvPr>
          <p:cNvSpPr txBox="1"/>
          <p:nvPr/>
        </p:nvSpPr>
        <p:spPr>
          <a:xfrm>
            <a:off x="3581401" y="6488668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圖片來源：網站</a:t>
            </a:r>
            <a:r>
              <a:rPr kumimoji="1"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Model Zoo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的首頁截圖</a:t>
            </a:r>
          </a:p>
        </p:txBody>
      </p:sp>
    </p:spTree>
    <p:extLst>
      <p:ext uri="{BB962C8B-B14F-4D97-AF65-F5344CB8AC3E}">
        <p14:creationId xmlns:p14="http://schemas.microsoft.com/office/powerpoint/2010/main" val="312530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F302C-CF81-E514-2586-329344B0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會有什麼資安風險？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70B0B-D124-7987-FBD3-0558A835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攻擊者可散播含有後門的預訓練模型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讓使用此模型的應用有被攻擊的風險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08DA1-52AE-EB7D-B82C-E046C3C41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453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9C3C6C-1449-94FD-AF74-BC76547E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含有後門的模型？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E4E4A-D04A-D81D-AF37-BBFFE4C1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對於乾淨的輸入，需有與一般正常模型相近的辨識表現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只要在輸入中出現一個特定的觸發器，就能使模型誤判為攻擊者指定的結果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378BCE-5BEA-72FD-D121-4D524D671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1974821-50EB-2F35-08F8-FA1CF5164370}"/>
              </a:ext>
            </a:extLst>
          </p:cNvPr>
          <p:cNvCxnSpPr>
            <a:cxnSpLocks/>
          </p:cNvCxnSpPr>
          <p:nvPr/>
        </p:nvCxnSpPr>
        <p:spPr>
          <a:xfrm>
            <a:off x="7799561" y="4400412"/>
            <a:ext cx="193106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39561A-84B9-BB2E-A770-06B6D1666DB0}"/>
              </a:ext>
            </a:extLst>
          </p:cNvPr>
          <p:cNvCxnSpPr>
            <a:cxnSpLocks/>
          </p:cNvCxnSpPr>
          <p:nvPr/>
        </p:nvCxnSpPr>
        <p:spPr>
          <a:xfrm>
            <a:off x="7807696" y="5465378"/>
            <a:ext cx="192293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圓柱 8">
            <a:extLst>
              <a:ext uri="{FF2B5EF4-FFF2-40B4-BE49-F238E27FC236}">
                <a16:creationId xmlns:a16="http://schemas.microsoft.com/office/drawing/2014/main" id="{06E6BF8D-9238-3D69-F488-913BE77EA1E7}"/>
              </a:ext>
            </a:extLst>
          </p:cNvPr>
          <p:cNvSpPr/>
          <p:nvPr/>
        </p:nvSpPr>
        <p:spPr>
          <a:xfrm>
            <a:off x="8096505" y="3920804"/>
            <a:ext cx="1209085" cy="2082968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FF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含後門的</a:t>
            </a:r>
            <a:r>
              <a:rPr kumimoji="1"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</a:t>
            </a:r>
          </a:p>
        </p:txBody>
      </p:sp>
      <p:pic>
        <p:nvPicPr>
          <p:cNvPr id="10" name="圖片 9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2C7443DB-386E-0FC0-B38F-70735B53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977" y="3920805"/>
            <a:ext cx="959212" cy="959212"/>
          </a:xfrm>
          <a:prstGeom prst="rect">
            <a:avLst/>
          </a:prstGeom>
        </p:spPr>
      </p:pic>
      <p:pic>
        <p:nvPicPr>
          <p:cNvPr id="11" name="圖片 10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4497E720-969F-37C8-64A9-847278F8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820" y="3920804"/>
            <a:ext cx="959212" cy="959212"/>
          </a:xfrm>
          <a:prstGeom prst="rect">
            <a:avLst/>
          </a:prstGeom>
        </p:spPr>
      </p:pic>
      <p:pic>
        <p:nvPicPr>
          <p:cNvPr id="12" name="圖片 11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D34ABDE4-9CDB-AD9C-F2DA-CC27B03F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977" y="5044571"/>
            <a:ext cx="959212" cy="9592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36D974F-47B2-9637-C3F7-34949D1EF33B}"/>
              </a:ext>
            </a:extLst>
          </p:cNvPr>
          <p:cNvSpPr/>
          <p:nvPr/>
        </p:nvSpPr>
        <p:spPr>
          <a:xfrm>
            <a:off x="7102990" y="5703299"/>
            <a:ext cx="114924" cy="1375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705E423-7BEB-4F0C-FE37-E760019A2D10}"/>
              </a:ext>
            </a:extLst>
          </p:cNvPr>
          <p:cNvSpPr/>
          <p:nvPr/>
        </p:nvSpPr>
        <p:spPr>
          <a:xfrm>
            <a:off x="9852362" y="5044569"/>
            <a:ext cx="960671" cy="9592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C2DBDD-A9C0-60F5-0DCA-CD6B4429A241}"/>
              </a:ext>
            </a:extLst>
          </p:cNvPr>
          <p:cNvSpPr txBox="1"/>
          <p:nvPr/>
        </p:nvSpPr>
        <p:spPr>
          <a:xfrm>
            <a:off x="9988123" y="5185923"/>
            <a:ext cx="635928" cy="63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60</a:t>
            </a:r>
            <a:endParaRPr kumimoji="1" lang="zh-TW" altLang="en-US" sz="20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9820796A-D3E8-0623-9705-F83015FE6754}"/>
              </a:ext>
            </a:extLst>
          </p:cNvPr>
          <p:cNvCxnSpPr>
            <a:cxnSpLocks/>
          </p:cNvCxnSpPr>
          <p:nvPr/>
        </p:nvCxnSpPr>
        <p:spPr>
          <a:xfrm>
            <a:off x="2586552" y="4400412"/>
            <a:ext cx="193106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8E368FE-4E68-480B-E0DE-564E63276113}"/>
              </a:ext>
            </a:extLst>
          </p:cNvPr>
          <p:cNvCxnSpPr>
            <a:cxnSpLocks/>
          </p:cNvCxnSpPr>
          <p:nvPr/>
        </p:nvCxnSpPr>
        <p:spPr>
          <a:xfrm>
            <a:off x="2594687" y="5465378"/>
            <a:ext cx="192293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圓柱 18">
            <a:extLst>
              <a:ext uri="{FF2B5EF4-FFF2-40B4-BE49-F238E27FC236}">
                <a16:creationId xmlns:a16="http://schemas.microsoft.com/office/drawing/2014/main" id="{1F74E0F2-FF35-4F24-E06D-3CBF70934CD7}"/>
              </a:ext>
            </a:extLst>
          </p:cNvPr>
          <p:cNvSpPr/>
          <p:nvPr/>
        </p:nvSpPr>
        <p:spPr>
          <a:xfrm>
            <a:off x="2883496" y="3920804"/>
            <a:ext cx="1209085" cy="2082968"/>
          </a:xfrm>
          <a:prstGeom prst="can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ln w="22225">
                  <a:noFill/>
                  <a:prstDash val="solid"/>
                </a:ln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正常模型</a:t>
            </a:r>
          </a:p>
        </p:txBody>
      </p:sp>
      <p:pic>
        <p:nvPicPr>
          <p:cNvPr id="20" name="圖片 19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C56890F0-B243-41A9-B8BA-7C0D3920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8" y="3920805"/>
            <a:ext cx="959212" cy="959212"/>
          </a:xfrm>
          <a:prstGeom prst="rect">
            <a:avLst/>
          </a:prstGeom>
        </p:spPr>
      </p:pic>
      <p:pic>
        <p:nvPicPr>
          <p:cNvPr id="21" name="圖片 20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38485900-3059-D503-CF35-06AF50BC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11" y="3920804"/>
            <a:ext cx="959212" cy="959212"/>
          </a:xfrm>
          <a:prstGeom prst="rect">
            <a:avLst/>
          </a:prstGeom>
        </p:spPr>
      </p:pic>
      <p:pic>
        <p:nvPicPr>
          <p:cNvPr id="22" name="圖片 21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C5EE05DD-18BF-74C8-49FF-A1028C4B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8" y="5044571"/>
            <a:ext cx="959212" cy="95921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B94A0F1-6DEF-4E51-3F12-CBE33C96E12B}"/>
              </a:ext>
            </a:extLst>
          </p:cNvPr>
          <p:cNvSpPr/>
          <p:nvPr/>
        </p:nvSpPr>
        <p:spPr>
          <a:xfrm>
            <a:off x="1889981" y="5703299"/>
            <a:ext cx="114924" cy="1375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 descr="一張含有 文字, 簽名、標誌, 停止, 戶外 的圖片&#10;&#10;自動產生的描述">
            <a:extLst>
              <a:ext uri="{FF2B5EF4-FFF2-40B4-BE49-F238E27FC236}">
                <a16:creationId xmlns:a16="http://schemas.microsoft.com/office/drawing/2014/main" id="{C4EB0EFF-FD63-9E5A-EC86-F798CA04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11" y="5026396"/>
            <a:ext cx="959212" cy="9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9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10F4-50A8-3EA6-BF47-A3E099FF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網路上的模型有什麼安全疑慮？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750C37-8EE0-F546-CB9B-D09E6A65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" altLang="zh-TW" b="1" dirty="0">
                <a:solidFill>
                  <a:srgbClr val="0070C0"/>
                </a:solidFill>
              </a:rPr>
              <a:t>Model Zoo</a:t>
            </a:r>
            <a:r>
              <a:rPr kumimoji="1" lang="zh-TW" altLang="en-US" dirty="0"/>
              <a:t>網站中，使用者可以透過上傳的方式分享自己的模型，但在網站中開發者是</a:t>
            </a:r>
            <a:r>
              <a:rPr kumimoji="1" lang="zh-TW" altLang="en-US" dirty="0">
                <a:solidFill>
                  <a:srgbClr val="FF0000"/>
                </a:solidFill>
              </a:rPr>
              <a:t>無法得知這些模型是否安全</a:t>
            </a:r>
            <a:endParaRPr kumimoji="1"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" altLang="zh-TW" b="1" dirty="0">
                <a:solidFill>
                  <a:srgbClr val="0070C0"/>
                </a:solidFill>
              </a:rPr>
              <a:t>Caffe Model Zoo</a:t>
            </a:r>
            <a:r>
              <a:rPr kumimoji="1" lang="zh-TW" altLang="en-US" dirty="0"/>
              <a:t>網站中，雖然有提供模型的雜湊值</a:t>
            </a:r>
            <a:r>
              <a:rPr kumimoji="1" lang="zh-TW" altLang="en" dirty="0"/>
              <a:t>，</a:t>
            </a:r>
            <a:r>
              <a:rPr kumimoji="1" lang="zh-TW" altLang="en-US" dirty="0"/>
              <a:t>但在下載核對後發現竟然</a:t>
            </a:r>
            <a:r>
              <a:rPr kumimoji="1" lang="zh-TW" altLang="en-US" dirty="0">
                <a:solidFill>
                  <a:srgbClr val="FF0000"/>
                </a:solidFill>
              </a:rPr>
              <a:t>有模型的的雜湊值與網站所提供的不匹配</a:t>
            </a:r>
            <a:r>
              <a:rPr kumimoji="1" lang="en-US" altLang="zh-TW" dirty="0"/>
              <a:t>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b="1" dirty="0">
                <a:solidFill>
                  <a:srgbClr val="0070C0"/>
                </a:solidFill>
              </a:rPr>
              <a:t>GitHub</a:t>
            </a:r>
            <a:r>
              <a:rPr kumimoji="1" lang="zh-TW" altLang="en-US" b="1" dirty="0">
                <a:solidFill>
                  <a:srgbClr val="0070C0"/>
                </a:solidFill>
              </a:rPr>
              <a:t>上或是論文附的模型</a:t>
            </a:r>
            <a:r>
              <a:rPr kumimoji="1" lang="zh-TW" altLang="en-US" dirty="0"/>
              <a:t>中，</a:t>
            </a:r>
            <a:r>
              <a:rPr kumimoji="1" lang="zh-TW" altLang="en-US" dirty="0">
                <a:solidFill>
                  <a:srgbClr val="FF0000"/>
                </a:solidFill>
              </a:rPr>
              <a:t>皆無法得知模型的安全性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6C39AE-3CFB-F151-FABC-89086D684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77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佈景主題</Template>
  <TotalTime>6979</TotalTime>
  <Words>2140</Words>
  <Application>Microsoft Office PowerPoint</Application>
  <PresentationFormat>寬螢幕</PresentationFormat>
  <Paragraphs>367</Paragraphs>
  <Slides>59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6" baseType="lpstr">
      <vt:lpstr>-apple-system</vt:lpstr>
      <vt:lpstr>Inter</vt:lpstr>
      <vt:lpstr>Microsoft JhengHei UI</vt:lpstr>
      <vt:lpstr>Arial</vt:lpstr>
      <vt:lpstr>Tenorite</vt:lpstr>
      <vt:lpstr>Times New Roman</vt:lpstr>
      <vt:lpstr>Office 佈景主題</vt:lpstr>
      <vt:lpstr>深度學習後門攻擊 演繹與檢測</vt:lpstr>
      <vt:lpstr>研究動機 與研究問題</vt:lpstr>
      <vt:lpstr>深度學習的應用</vt:lpstr>
      <vt:lpstr>訓練深度學習模型的問題</vt:lpstr>
      <vt:lpstr>常見的解決方式</vt:lpstr>
      <vt:lpstr>如何取得預訓練模型？</vt:lpstr>
      <vt:lpstr>會有什麼資安風險？</vt:lpstr>
      <vt:lpstr>含有後門的模型？</vt:lpstr>
      <vt:lpstr>網路上的模型有什麼安全疑慮？</vt:lpstr>
      <vt:lpstr>若用來遷移學習？</vt:lpstr>
      <vt:lpstr>我們的研究問題</vt:lpstr>
      <vt:lpstr>文獻探討 </vt:lpstr>
      <vt:lpstr>後門攻擊目標[1]</vt:lpstr>
      <vt:lpstr>製造後門模型的方式</vt:lpstr>
      <vt:lpstr>現有檢測方法的比較</vt:lpstr>
      <vt:lpstr>UCB(Upper Confidence Bound)</vt:lpstr>
      <vt:lpstr>PowerPoint 簡報</vt:lpstr>
      <vt:lpstr>攻擊演繹的架構</vt:lpstr>
      <vt:lpstr>美國路標偵測資料集</vt:lpstr>
      <vt:lpstr>台灣路標偵測資料集</vt:lpstr>
      <vt:lpstr>YOLOv8</vt:lpstr>
      <vt:lpstr>資料下毒</vt:lpstr>
      <vt:lpstr>後門模型資料集</vt:lpstr>
      <vt:lpstr>模型檢測方法</vt:lpstr>
      <vt:lpstr>模型檢測系統架構</vt:lpstr>
      <vt:lpstr>模型檢測系統流程</vt:lpstr>
      <vt:lpstr>PowerPoint 簡報</vt:lpstr>
      <vt:lpstr>攻擊演繹實驗數據</vt:lpstr>
      <vt:lpstr>攻擊演繹實際展示</vt:lpstr>
      <vt:lpstr>攻擊演繹實際展示</vt:lpstr>
      <vt:lpstr>檢測方法數據</vt:lpstr>
      <vt:lpstr>檢測方法數據</vt:lpstr>
      <vt:lpstr>檢測平台</vt:lpstr>
      <vt:lpstr>檢測平台-瀏覽安全模型</vt:lpstr>
      <vt:lpstr>檢測平台-瀏覽安全模型</vt:lpstr>
      <vt:lpstr>檢測平台-瀏覽安全模型</vt:lpstr>
      <vt:lpstr>檢測平台-瀏覽安全模型</vt:lpstr>
      <vt:lpstr>檢測平台-瀏覽安全模型</vt:lpstr>
      <vt:lpstr>檢測平台-檢測模型安全性</vt:lpstr>
      <vt:lpstr>檢測平台-檢測模型安全性</vt:lpstr>
      <vt:lpstr>檢測平台-檢測模型安全性</vt:lpstr>
      <vt:lpstr>檢測平台-檢測模型安全性</vt:lpstr>
      <vt:lpstr>檢測平台-檢測模型安全性</vt:lpstr>
      <vt:lpstr>檢測平台-檢測模型安全性</vt:lpstr>
      <vt:lpstr>檢測平台-檢測模型安全性</vt:lpstr>
      <vt:lpstr>檢測平台-檢測模型安全性</vt:lpstr>
      <vt:lpstr>檢測平台-模型評論與回饋</vt:lpstr>
      <vt:lpstr>檢測平台-安全模型簽章與驗證</vt:lpstr>
      <vt:lpstr>檢測平台-系統持續檢測</vt:lpstr>
      <vt:lpstr>檢測平台-系統持續檢測</vt:lpstr>
      <vt:lpstr>參加的計畫</vt:lpstr>
      <vt:lpstr>參加的研究計畫</vt:lpstr>
      <vt:lpstr>結論</vt:lpstr>
      <vt:lpstr>總結</vt:lpstr>
      <vt:lpstr>參考文獻</vt:lpstr>
      <vt:lpstr>參考文獻</vt:lpstr>
      <vt:lpstr>參考文獻</vt:lpstr>
      <vt:lpstr>參考文獻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後門攻擊演繹與檢測</dc:title>
  <dc:creator>昱佑 李</dc:creator>
  <cp:lastModifiedBy>昱佑 李</cp:lastModifiedBy>
  <cp:revision>7</cp:revision>
  <dcterms:created xsi:type="dcterms:W3CDTF">2023-03-21T15:54:15Z</dcterms:created>
  <dcterms:modified xsi:type="dcterms:W3CDTF">2023-12-05T19:05:52Z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